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 id="2147483744" r:id="rId5"/>
  </p:sldMasterIdLst>
  <p:notesMasterIdLst>
    <p:notesMasterId r:id="rId24"/>
  </p:notesMasterIdLst>
  <p:handoutMasterIdLst>
    <p:handoutMasterId r:id="rId25"/>
  </p:handoutMasterIdLst>
  <p:sldIdLst>
    <p:sldId id="256" r:id="rId6"/>
    <p:sldId id="283" r:id="rId7"/>
    <p:sldId id="305" r:id="rId8"/>
    <p:sldId id="284" r:id="rId9"/>
    <p:sldId id="309" r:id="rId10"/>
    <p:sldId id="287" r:id="rId11"/>
    <p:sldId id="290" r:id="rId12"/>
    <p:sldId id="291" r:id="rId13"/>
    <p:sldId id="289" r:id="rId14"/>
    <p:sldId id="295" r:id="rId15"/>
    <p:sldId id="310" r:id="rId16"/>
    <p:sldId id="297" r:id="rId17"/>
    <p:sldId id="306" r:id="rId18"/>
    <p:sldId id="303" r:id="rId19"/>
    <p:sldId id="308" r:id="rId20"/>
    <p:sldId id="307" r:id="rId21"/>
    <p:sldId id="304" r:id="rId22"/>
    <p:sldId id="301" r:id="rId23"/>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7080" userDrawn="1">
          <p15:clr>
            <a:srgbClr val="A4A3A4"/>
          </p15:clr>
        </p15:guide>
        <p15:guide id="3" pos="51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51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1" autoAdjust="0"/>
    <p:restoredTop sz="67253" autoAdjust="0"/>
  </p:normalViewPr>
  <p:slideViewPr>
    <p:cSldViewPr snapToGrid="0">
      <p:cViewPr varScale="1">
        <p:scale>
          <a:sx n="55" d="100"/>
          <a:sy n="55" d="100"/>
        </p:scale>
        <p:origin x="1925" y="48"/>
      </p:cViewPr>
      <p:guideLst>
        <p:guide orient="horz" pos="1848"/>
        <p:guide pos="7080"/>
        <p:guide pos="5112"/>
      </p:guideLst>
    </p:cSldViewPr>
  </p:slideViewPr>
  <p:outlineViewPr>
    <p:cViewPr>
      <p:scale>
        <a:sx n="33" d="100"/>
        <a:sy n="33" d="100"/>
      </p:scale>
      <p:origin x="0" y="-4819"/>
    </p:cViewPr>
  </p:outlineViewPr>
  <p:notesTextViewPr>
    <p:cViewPr>
      <p:scale>
        <a:sx n="133" d="100"/>
        <a:sy n="133" d="100"/>
      </p:scale>
      <p:origin x="0" y="0"/>
    </p:cViewPr>
  </p:notesTextViewPr>
  <p:sorterViewPr>
    <p:cViewPr>
      <p:scale>
        <a:sx n="90" d="100"/>
        <a:sy n="90" d="100"/>
      </p:scale>
      <p:origin x="0" y="0"/>
    </p:cViewPr>
  </p:sorterViewPr>
  <p:notesViewPr>
    <p:cSldViewPr snapToGrid="0">
      <p:cViewPr varScale="1">
        <p:scale>
          <a:sx n="58" d="100"/>
          <a:sy n="58" d="100"/>
        </p:scale>
        <p:origin x="226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8FD1B-F288-4256-B172-6677BEC5A0B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FEB8A71-9F82-49F4-BAD2-9EADB76F9407}">
      <dgm:prSet/>
      <dgm:spPr/>
      <dgm:t>
        <a:bodyPr/>
        <a:lstStyle/>
        <a:p>
          <a:r>
            <a:rPr kumimoji="1" lang="ja-JP" b="0" i="0" dirty="0"/>
            <a:t>事例紹介</a:t>
          </a:r>
          <a:endParaRPr lang="en-US" dirty="0"/>
        </a:p>
      </dgm:t>
    </dgm:pt>
    <dgm:pt modelId="{553E70AC-B0EE-48F6-AE68-52453321C7B7}" type="parTrans" cxnId="{EBDCED70-B868-4690-B1D1-8FE70B457DA3}">
      <dgm:prSet/>
      <dgm:spPr/>
      <dgm:t>
        <a:bodyPr/>
        <a:lstStyle/>
        <a:p>
          <a:endParaRPr lang="en-US"/>
        </a:p>
      </dgm:t>
    </dgm:pt>
    <dgm:pt modelId="{B7B73641-C60D-4DBB-A55C-9DF9DD1FF2E9}" type="sibTrans" cxnId="{EBDCED70-B868-4690-B1D1-8FE70B457DA3}">
      <dgm:prSet/>
      <dgm:spPr/>
      <dgm:t>
        <a:bodyPr/>
        <a:lstStyle/>
        <a:p>
          <a:endParaRPr lang="en-US"/>
        </a:p>
      </dgm:t>
    </dgm:pt>
    <dgm:pt modelId="{D4BE5056-CB15-49B1-8081-EACD64D576AB}">
      <dgm:prSet/>
      <dgm:spPr/>
      <dgm:t>
        <a:bodyPr/>
        <a:lstStyle/>
        <a:p>
          <a:r>
            <a:rPr kumimoji="1" lang="en-US" b="0" i="0" dirty="0"/>
            <a:t>USB</a:t>
          </a:r>
          <a:r>
            <a:rPr kumimoji="1" lang="ja-JP" b="0" i="0" dirty="0"/>
            <a:t>安定性改善</a:t>
          </a:r>
          <a:endParaRPr lang="en-US" dirty="0"/>
        </a:p>
      </dgm:t>
    </dgm:pt>
    <dgm:pt modelId="{D92998B4-0771-4B30-92C1-55AA83708BFB}" type="parTrans" cxnId="{E0EFC9D4-6D4A-447F-972A-9E0FADF3EA3C}">
      <dgm:prSet/>
      <dgm:spPr/>
      <dgm:t>
        <a:bodyPr/>
        <a:lstStyle/>
        <a:p>
          <a:endParaRPr lang="en-US"/>
        </a:p>
      </dgm:t>
    </dgm:pt>
    <dgm:pt modelId="{B8446C4D-53B3-4E19-9B97-31D636450B9F}" type="sibTrans" cxnId="{E0EFC9D4-6D4A-447F-972A-9E0FADF3EA3C}">
      <dgm:prSet/>
      <dgm:spPr/>
      <dgm:t>
        <a:bodyPr/>
        <a:lstStyle/>
        <a:p>
          <a:endParaRPr lang="en-US"/>
        </a:p>
      </dgm:t>
    </dgm:pt>
    <dgm:pt modelId="{DC2ABA39-421C-47C4-8B44-B87558ADF713}">
      <dgm:prSet/>
      <dgm:spPr/>
      <dgm:t>
        <a:bodyPr/>
        <a:lstStyle/>
        <a:p>
          <a:r>
            <a:rPr kumimoji="1" lang="ja-JP" b="0" i="0" dirty="0"/>
            <a:t>その他の事例</a:t>
          </a:r>
          <a:endParaRPr lang="en-US" dirty="0"/>
        </a:p>
      </dgm:t>
    </dgm:pt>
    <dgm:pt modelId="{3A4C367A-7CEC-45B9-9898-2FE3EF3FD79A}" type="parTrans" cxnId="{B037B611-3A90-44C8-8782-AF64270BB5C4}">
      <dgm:prSet/>
      <dgm:spPr/>
      <dgm:t>
        <a:bodyPr/>
        <a:lstStyle/>
        <a:p>
          <a:endParaRPr lang="en-US"/>
        </a:p>
      </dgm:t>
    </dgm:pt>
    <dgm:pt modelId="{62C5375D-A4C3-4CED-8455-77134F727A95}" type="sibTrans" cxnId="{B037B611-3A90-44C8-8782-AF64270BB5C4}">
      <dgm:prSet/>
      <dgm:spPr/>
      <dgm:t>
        <a:bodyPr/>
        <a:lstStyle/>
        <a:p>
          <a:endParaRPr lang="en-US"/>
        </a:p>
      </dgm:t>
    </dgm:pt>
    <dgm:pt modelId="{9A283B4C-EEEE-495F-8671-E07246BF3DAB}">
      <dgm:prSet/>
      <dgm:spPr/>
      <dgm:t>
        <a:bodyPr/>
        <a:lstStyle/>
        <a:p>
          <a:r>
            <a:rPr kumimoji="1" lang="en-US" b="0" i="0" dirty="0"/>
            <a:t>OSS</a:t>
          </a:r>
          <a:r>
            <a:rPr kumimoji="1" lang="ja-JP" b="0" i="0" dirty="0"/>
            <a:t>貢献の意味</a:t>
          </a:r>
          <a:endParaRPr lang="en-US" dirty="0"/>
        </a:p>
      </dgm:t>
    </dgm:pt>
    <dgm:pt modelId="{35EF631B-AC4E-4A9C-A20F-3B49E0D2430B}" type="parTrans" cxnId="{D4615A3A-EA6C-42C1-9950-C2E3CE8B4015}">
      <dgm:prSet/>
      <dgm:spPr/>
      <dgm:t>
        <a:bodyPr/>
        <a:lstStyle/>
        <a:p>
          <a:endParaRPr lang="en-US"/>
        </a:p>
      </dgm:t>
    </dgm:pt>
    <dgm:pt modelId="{C9BF9F7C-AF7A-42C2-85D4-51A2C640DB38}" type="sibTrans" cxnId="{D4615A3A-EA6C-42C1-9950-C2E3CE8B4015}">
      <dgm:prSet/>
      <dgm:spPr/>
      <dgm:t>
        <a:bodyPr/>
        <a:lstStyle/>
        <a:p>
          <a:endParaRPr lang="en-US"/>
        </a:p>
      </dgm:t>
    </dgm:pt>
    <dgm:pt modelId="{5CC6421D-1AF6-4869-A301-0899E1F78A5F}">
      <dgm:prSet/>
      <dgm:spPr/>
      <dgm:t>
        <a:bodyPr/>
        <a:lstStyle/>
        <a:p>
          <a:r>
            <a:rPr kumimoji="1" lang="ja-JP" b="0" i="0" dirty="0"/>
            <a:t>個人</a:t>
          </a:r>
          <a:r>
            <a:rPr kumimoji="1" lang="ja-JP" altLang="en-US" b="0" i="0" dirty="0"/>
            <a:t>の</a:t>
          </a:r>
          <a:r>
            <a:rPr kumimoji="1" lang="ja-JP" b="0" i="0" dirty="0"/>
            <a:t>キャリア</a:t>
          </a:r>
          <a:r>
            <a:rPr kumimoji="1" lang="ja-JP" altLang="en-US" b="0" i="0" dirty="0"/>
            <a:t>としての</a:t>
          </a:r>
          <a:r>
            <a:rPr kumimoji="1" lang="en-US" altLang="ja-JP" b="0" i="0" dirty="0"/>
            <a:t>OSS</a:t>
          </a:r>
          <a:r>
            <a:rPr kumimoji="1" lang="ja-JP" altLang="en-US" b="0" i="0" dirty="0"/>
            <a:t>貢献</a:t>
          </a:r>
          <a:endParaRPr lang="en-US" dirty="0"/>
        </a:p>
      </dgm:t>
    </dgm:pt>
    <dgm:pt modelId="{AAF5F74E-0285-4A31-8E73-84098BBBD91E}" type="parTrans" cxnId="{35C2B4B6-5300-46CC-BAAE-9ADA4F857A32}">
      <dgm:prSet/>
      <dgm:spPr/>
      <dgm:t>
        <a:bodyPr/>
        <a:lstStyle/>
        <a:p>
          <a:endParaRPr lang="en-US"/>
        </a:p>
      </dgm:t>
    </dgm:pt>
    <dgm:pt modelId="{5CEF8D8B-266E-4B68-A28E-4466152D28A4}" type="sibTrans" cxnId="{35C2B4B6-5300-46CC-BAAE-9ADA4F857A32}">
      <dgm:prSet/>
      <dgm:spPr/>
      <dgm:t>
        <a:bodyPr/>
        <a:lstStyle/>
        <a:p>
          <a:endParaRPr lang="en-US"/>
        </a:p>
      </dgm:t>
    </dgm:pt>
    <dgm:pt modelId="{0F03A169-0059-47E9-85AE-874ADABB09AD}" type="pres">
      <dgm:prSet presAssocID="{5E88FD1B-F288-4256-B172-6677BEC5A0B0}" presName="linear" presStyleCnt="0">
        <dgm:presLayoutVars>
          <dgm:animLvl val="lvl"/>
          <dgm:resizeHandles val="exact"/>
        </dgm:presLayoutVars>
      </dgm:prSet>
      <dgm:spPr/>
    </dgm:pt>
    <dgm:pt modelId="{D24C2F17-7E7A-4511-A745-20727E1BBC31}" type="pres">
      <dgm:prSet presAssocID="{FFEB8A71-9F82-49F4-BAD2-9EADB76F9407}" presName="parentText" presStyleLbl="node1" presStyleIdx="0" presStyleCnt="3" custLinFactNeighborX="82" custLinFactNeighborY="84967">
        <dgm:presLayoutVars>
          <dgm:chMax val="0"/>
          <dgm:bulletEnabled val="1"/>
        </dgm:presLayoutVars>
      </dgm:prSet>
      <dgm:spPr/>
    </dgm:pt>
    <dgm:pt modelId="{D4F07F33-ECF5-421A-B155-BE2A23C0BF48}" type="pres">
      <dgm:prSet presAssocID="{FFEB8A71-9F82-49F4-BAD2-9EADB76F9407}" presName="childText" presStyleLbl="revTx" presStyleIdx="0" presStyleCnt="1" custLinFactY="3875" custLinFactNeighborX="82" custLinFactNeighborY="100000">
        <dgm:presLayoutVars>
          <dgm:bulletEnabled val="1"/>
        </dgm:presLayoutVars>
      </dgm:prSet>
      <dgm:spPr/>
    </dgm:pt>
    <dgm:pt modelId="{D0995CDE-3F97-4032-817F-8573F80B337D}" type="pres">
      <dgm:prSet presAssocID="{9A283B4C-EEEE-495F-8671-E07246BF3DAB}" presName="parentText" presStyleLbl="node1" presStyleIdx="1" presStyleCnt="3" custLinFactY="-200000" custLinFactNeighborX="-165" custLinFactNeighborY="-266835">
        <dgm:presLayoutVars>
          <dgm:chMax val="0"/>
          <dgm:bulletEnabled val="1"/>
        </dgm:presLayoutVars>
      </dgm:prSet>
      <dgm:spPr/>
    </dgm:pt>
    <dgm:pt modelId="{B723CC45-C269-400E-ABBD-FE9C97A0FBB4}" type="pres">
      <dgm:prSet presAssocID="{C9BF9F7C-AF7A-42C2-85D4-51A2C640DB38}" presName="spacer" presStyleCnt="0"/>
      <dgm:spPr/>
    </dgm:pt>
    <dgm:pt modelId="{6FE9A7E3-18AC-42A8-BAD2-9269D7DF61D5}" type="pres">
      <dgm:prSet presAssocID="{5CC6421D-1AF6-4869-A301-0899E1F78A5F}" presName="parentText" presStyleLbl="node1" presStyleIdx="2" presStyleCnt="3">
        <dgm:presLayoutVars>
          <dgm:chMax val="0"/>
          <dgm:bulletEnabled val="1"/>
        </dgm:presLayoutVars>
      </dgm:prSet>
      <dgm:spPr/>
    </dgm:pt>
  </dgm:ptLst>
  <dgm:cxnLst>
    <dgm:cxn modelId="{C8693C00-E35E-487E-8ADB-672808F755EE}" type="presOf" srcId="{5E88FD1B-F288-4256-B172-6677BEC5A0B0}" destId="{0F03A169-0059-47E9-85AE-874ADABB09AD}" srcOrd="0" destOrd="0" presId="urn:microsoft.com/office/officeart/2005/8/layout/vList2"/>
    <dgm:cxn modelId="{B037B611-3A90-44C8-8782-AF64270BB5C4}" srcId="{FFEB8A71-9F82-49F4-BAD2-9EADB76F9407}" destId="{DC2ABA39-421C-47C4-8B44-B87558ADF713}" srcOrd="1" destOrd="0" parTransId="{3A4C367A-7CEC-45B9-9898-2FE3EF3FD79A}" sibTransId="{62C5375D-A4C3-4CED-8455-77134F727A95}"/>
    <dgm:cxn modelId="{884AD529-7EBD-498E-97C4-22C6373787D2}" type="presOf" srcId="{D4BE5056-CB15-49B1-8081-EACD64D576AB}" destId="{D4F07F33-ECF5-421A-B155-BE2A23C0BF48}" srcOrd="0" destOrd="0" presId="urn:microsoft.com/office/officeart/2005/8/layout/vList2"/>
    <dgm:cxn modelId="{D4615A3A-EA6C-42C1-9950-C2E3CE8B4015}" srcId="{5E88FD1B-F288-4256-B172-6677BEC5A0B0}" destId="{9A283B4C-EEEE-495F-8671-E07246BF3DAB}" srcOrd="1" destOrd="0" parTransId="{35EF631B-AC4E-4A9C-A20F-3B49E0D2430B}" sibTransId="{C9BF9F7C-AF7A-42C2-85D4-51A2C640DB38}"/>
    <dgm:cxn modelId="{1A487F64-8582-4C22-88B6-8C6672CF8B04}" type="presOf" srcId="{9A283B4C-EEEE-495F-8671-E07246BF3DAB}" destId="{D0995CDE-3F97-4032-817F-8573F80B337D}" srcOrd="0" destOrd="0" presId="urn:microsoft.com/office/officeart/2005/8/layout/vList2"/>
    <dgm:cxn modelId="{EBDCED70-B868-4690-B1D1-8FE70B457DA3}" srcId="{5E88FD1B-F288-4256-B172-6677BEC5A0B0}" destId="{FFEB8A71-9F82-49F4-BAD2-9EADB76F9407}" srcOrd="0" destOrd="0" parTransId="{553E70AC-B0EE-48F6-AE68-52453321C7B7}" sibTransId="{B7B73641-C60D-4DBB-A55C-9DF9DD1FF2E9}"/>
    <dgm:cxn modelId="{42F4EB7B-64C2-4AA5-A730-A51E67591027}" type="presOf" srcId="{5CC6421D-1AF6-4869-A301-0899E1F78A5F}" destId="{6FE9A7E3-18AC-42A8-BAD2-9269D7DF61D5}" srcOrd="0" destOrd="0" presId="urn:microsoft.com/office/officeart/2005/8/layout/vList2"/>
    <dgm:cxn modelId="{C6370E93-6040-4E0C-9F19-FDBBB5A40C3F}" type="presOf" srcId="{DC2ABA39-421C-47C4-8B44-B87558ADF713}" destId="{D4F07F33-ECF5-421A-B155-BE2A23C0BF48}" srcOrd="0" destOrd="1" presId="urn:microsoft.com/office/officeart/2005/8/layout/vList2"/>
    <dgm:cxn modelId="{35C2B4B6-5300-46CC-BAAE-9ADA4F857A32}" srcId="{5E88FD1B-F288-4256-B172-6677BEC5A0B0}" destId="{5CC6421D-1AF6-4869-A301-0899E1F78A5F}" srcOrd="2" destOrd="0" parTransId="{AAF5F74E-0285-4A31-8E73-84098BBBD91E}" sibTransId="{5CEF8D8B-266E-4B68-A28E-4466152D28A4}"/>
    <dgm:cxn modelId="{E0EFC9D4-6D4A-447F-972A-9E0FADF3EA3C}" srcId="{FFEB8A71-9F82-49F4-BAD2-9EADB76F9407}" destId="{D4BE5056-CB15-49B1-8081-EACD64D576AB}" srcOrd="0" destOrd="0" parTransId="{D92998B4-0771-4B30-92C1-55AA83708BFB}" sibTransId="{B8446C4D-53B3-4E19-9B97-31D636450B9F}"/>
    <dgm:cxn modelId="{F9A4C8F2-F5EF-4DE6-8443-F0C92E358EF5}" type="presOf" srcId="{FFEB8A71-9F82-49F4-BAD2-9EADB76F9407}" destId="{D24C2F17-7E7A-4511-A745-20727E1BBC31}" srcOrd="0" destOrd="0" presId="urn:microsoft.com/office/officeart/2005/8/layout/vList2"/>
    <dgm:cxn modelId="{45C523E2-D495-438D-9C11-7B63983FF963}" type="presParOf" srcId="{0F03A169-0059-47E9-85AE-874ADABB09AD}" destId="{D24C2F17-7E7A-4511-A745-20727E1BBC31}" srcOrd="0" destOrd="0" presId="urn:microsoft.com/office/officeart/2005/8/layout/vList2"/>
    <dgm:cxn modelId="{B4193316-F001-49B9-8BBF-B006689BBBDC}" type="presParOf" srcId="{0F03A169-0059-47E9-85AE-874ADABB09AD}" destId="{D4F07F33-ECF5-421A-B155-BE2A23C0BF48}" srcOrd="1" destOrd="0" presId="urn:microsoft.com/office/officeart/2005/8/layout/vList2"/>
    <dgm:cxn modelId="{FA1E5C04-E2FF-4D20-A75F-DD37AA073CFF}" type="presParOf" srcId="{0F03A169-0059-47E9-85AE-874ADABB09AD}" destId="{D0995CDE-3F97-4032-817F-8573F80B337D}" srcOrd="2" destOrd="0" presId="urn:microsoft.com/office/officeart/2005/8/layout/vList2"/>
    <dgm:cxn modelId="{31BBFFA1-9BEC-483D-AC61-74D7955563F5}" type="presParOf" srcId="{0F03A169-0059-47E9-85AE-874ADABB09AD}" destId="{B723CC45-C269-400E-ABBD-FE9C97A0FBB4}" srcOrd="3" destOrd="0" presId="urn:microsoft.com/office/officeart/2005/8/layout/vList2"/>
    <dgm:cxn modelId="{243E9F80-A9FE-444E-9461-A80E5430775B}" type="presParOf" srcId="{0F03A169-0059-47E9-85AE-874ADABB09AD}" destId="{6FE9A7E3-18AC-42A8-BAD2-9269D7DF61D5}"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F55924-2690-4C7A-96C0-17D63D67BA8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kumimoji="1" lang="ja-JP" altLang="en-US"/>
        </a:p>
      </dgm:t>
    </dgm:pt>
    <dgm:pt modelId="{1B944658-B351-4C6C-9ABA-291A9B17150F}">
      <dgm:prSet phldrT="[テキスト]"/>
      <dgm:spPr/>
      <dgm:t>
        <a:bodyPr/>
        <a:lstStyle/>
        <a:p>
          <a:r>
            <a:rPr kumimoji="1" lang="ja-JP" altLang="en-US" dirty="0"/>
            <a:t>組み込みの特殊性</a:t>
          </a:r>
        </a:p>
      </dgm:t>
    </dgm:pt>
    <dgm:pt modelId="{D431BA35-5595-4BE1-804D-05E6C24C4256}" type="parTrans" cxnId="{213E4FA1-E707-43B0-B8DF-60E882AFEBFB}">
      <dgm:prSet/>
      <dgm:spPr/>
      <dgm:t>
        <a:bodyPr/>
        <a:lstStyle/>
        <a:p>
          <a:endParaRPr kumimoji="1" lang="ja-JP" altLang="en-US"/>
        </a:p>
      </dgm:t>
    </dgm:pt>
    <dgm:pt modelId="{B67473AB-6334-47BF-A165-E14A90F26711}" type="sibTrans" cxnId="{213E4FA1-E707-43B0-B8DF-60E882AFEBFB}">
      <dgm:prSet/>
      <dgm:spPr/>
      <dgm:t>
        <a:bodyPr/>
        <a:lstStyle/>
        <a:p>
          <a:endParaRPr kumimoji="1" lang="ja-JP" altLang="en-US"/>
        </a:p>
      </dgm:t>
    </dgm:pt>
    <dgm:pt modelId="{7B51F774-C68E-4351-BD0D-F9BE10D11864}">
      <dgm:prSet phldrT="[テキスト]"/>
      <dgm:spPr/>
      <dgm:t>
        <a:bodyPr/>
        <a:lstStyle/>
        <a:p>
          <a:r>
            <a:rPr kumimoji="1" lang="ja-JP" altLang="en-US" dirty="0"/>
            <a:t>ハードウェアが手元にないと再現できない</a:t>
          </a:r>
        </a:p>
      </dgm:t>
    </dgm:pt>
    <dgm:pt modelId="{3BD048A1-3DFF-452F-B350-2568E702CF8A}" type="parTrans" cxnId="{5553C712-120C-46C3-8032-46D25499186D}">
      <dgm:prSet/>
      <dgm:spPr/>
      <dgm:t>
        <a:bodyPr/>
        <a:lstStyle/>
        <a:p>
          <a:endParaRPr kumimoji="1" lang="ja-JP" altLang="en-US"/>
        </a:p>
      </dgm:t>
    </dgm:pt>
    <dgm:pt modelId="{DB4EF1D2-2EB1-43F9-BFE3-AB555773378F}" type="sibTrans" cxnId="{5553C712-120C-46C3-8032-46D25499186D}">
      <dgm:prSet/>
      <dgm:spPr/>
      <dgm:t>
        <a:bodyPr/>
        <a:lstStyle/>
        <a:p>
          <a:endParaRPr kumimoji="1" lang="ja-JP" altLang="en-US"/>
        </a:p>
      </dgm:t>
    </dgm:pt>
    <dgm:pt modelId="{663502B7-C132-4EA8-9AD1-E8C30D4B1EA7}">
      <dgm:prSet phldrT="[テキスト]"/>
      <dgm:spPr/>
      <dgm:t>
        <a:bodyPr/>
        <a:lstStyle/>
        <a:p>
          <a:r>
            <a:rPr kumimoji="1" lang="ja-JP" altLang="en-US" dirty="0"/>
            <a:t>テストしにくい</a:t>
          </a:r>
        </a:p>
      </dgm:t>
    </dgm:pt>
    <dgm:pt modelId="{1E190894-4319-4E3A-BA83-57491B5154AB}" type="parTrans" cxnId="{082E09E7-222A-45EF-B5DF-34BD8023B9C8}">
      <dgm:prSet/>
      <dgm:spPr/>
      <dgm:t>
        <a:bodyPr/>
        <a:lstStyle/>
        <a:p>
          <a:endParaRPr kumimoji="1" lang="ja-JP" altLang="en-US"/>
        </a:p>
      </dgm:t>
    </dgm:pt>
    <dgm:pt modelId="{C31CDDB3-CC27-49D4-B2DA-526CA3E388DC}" type="sibTrans" cxnId="{082E09E7-222A-45EF-B5DF-34BD8023B9C8}">
      <dgm:prSet/>
      <dgm:spPr/>
      <dgm:t>
        <a:bodyPr/>
        <a:lstStyle/>
        <a:p>
          <a:endParaRPr kumimoji="1" lang="ja-JP" altLang="en-US"/>
        </a:p>
      </dgm:t>
    </dgm:pt>
    <dgm:pt modelId="{93B9B888-6661-46DD-8924-6C25ABF09F98}">
      <dgm:prSet phldrT="[テキスト]"/>
      <dgm:spPr/>
      <dgm:t>
        <a:bodyPr/>
        <a:lstStyle/>
        <a:p>
          <a:r>
            <a:rPr kumimoji="1" lang="ja-JP" altLang="en-US" dirty="0"/>
            <a:t>新しい</a:t>
          </a:r>
        </a:p>
      </dgm:t>
    </dgm:pt>
    <dgm:pt modelId="{53F7C8B3-1C1D-4129-BD0C-4A8D4AFF7DC2}" type="parTrans" cxnId="{59A5E184-F800-46E8-B38D-2EFED3CDA833}">
      <dgm:prSet/>
      <dgm:spPr/>
      <dgm:t>
        <a:bodyPr/>
        <a:lstStyle/>
        <a:p>
          <a:endParaRPr kumimoji="1" lang="ja-JP" altLang="en-US"/>
        </a:p>
      </dgm:t>
    </dgm:pt>
    <dgm:pt modelId="{F67C7A4C-4914-4941-BD5E-3C26A4F6BF06}" type="sibTrans" cxnId="{59A5E184-F800-46E8-B38D-2EFED3CDA833}">
      <dgm:prSet/>
      <dgm:spPr/>
      <dgm:t>
        <a:bodyPr/>
        <a:lstStyle/>
        <a:p>
          <a:endParaRPr kumimoji="1" lang="ja-JP" altLang="en-US"/>
        </a:p>
      </dgm:t>
    </dgm:pt>
    <dgm:pt modelId="{37B22FEC-8A40-4892-8606-78604AE97936}">
      <dgm:prSet phldrT="[テキスト]"/>
      <dgm:spPr/>
      <dgm:t>
        <a:bodyPr/>
        <a:lstStyle/>
        <a:p>
          <a:r>
            <a:rPr kumimoji="1" lang="ja-JP" altLang="en-US" dirty="0"/>
            <a:t>マイコンは</a:t>
          </a:r>
          <a:r>
            <a:rPr kumimoji="1" lang="en-US" altLang="ja-JP" dirty="0"/>
            <a:t>C/C++</a:t>
          </a:r>
          <a:r>
            <a:rPr kumimoji="1" lang="ja-JP" altLang="en-US" dirty="0"/>
            <a:t>言語が主流</a:t>
          </a:r>
        </a:p>
      </dgm:t>
    </dgm:pt>
    <dgm:pt modelId="{DFBDBAA5-412C-449B-A56C-E8EC5217E689}" type="parTrans" cxnId="{FEE85537-ED8A-48D0-A117-F1FC807162AB}">
      <dgm:prSet/>
      <dgm:spPr/>
      <dgm:t>
        <a:bodyPr/>
        <a:lstStyle/>
        <a:p>
          <a:endParaRPr kumimoji="1" lang="ja-JP" altLang="en-US"/>
        </a:p>
      </dgm:t>
    </dgm:pt>
    <dgm:pt modelId="{37ABBF19-FAC0-42CF-B887-D759979EDF32}" type="sibTrans" cxnId="{FEE85537-ED8A-48D0-A117-F1FC807162AB}">
      <dgm:prSet/>
      <dgm:spPr/>
      <dgm:t>
        <a:bodyPr/>
        <a:lstStyle/>
        <a:p>
          <a:endParaRPr kumimoji="1" lang="ja-JP" altLang="en-US"/>
        </a:p>
      </dgm:t>
    </dgm:pt>
    <dgm:pt modelId="{320F4568-5E2B-4EF1-BD2E-0EAE10FC59A7}">
      <dgm:prSet phldrT="[テキスト]"/>
      <dgm:spPr/>
      <dgm:t>
        <a:bodyPr/>
        <a:lstStyle/>
        <a:p>
          <a:r>
            <a:rPr kumimoji="1" lang="ja-JP" altLang="en-US" dirty="0"/>
            <a:t>難易度が低い課題も多い</a:t>
          </a:r>
        </a:p>
      </dgm:t>
    </dgm:pt>
    <dgm:pt modelId="{C7E45D3F-9F9A-4626-85DC-E43BA6BA8AE8}" type="parTrans" cxnId="{6762D2CD-9CD3-42B5-A266-2335B31CB410}">
      <dgm:prSet/>
      <dgm:spPr/>
      <dgm:t>
        <a:bodyPr/>
        <a:lstStyle/>
        <a:p>
          <a:endParaRPr kumimoji="1" lang="ja-JP" altLang="en-US"/>
        </a:p>
      </dgm:t>
    </dgm:pt>
    <dgm:pt modelId="{30E04C0A-8071-4220-B8C0-DA8F3E2F230B}" type="sibTrans" cxnId="{6762D2CD-9CD3-42B5-A266-2335B31CB410}">
      <dgm:prSet/>
      <dgm:spPr/>
      <dgm:t>
        <a:bodyPr/>
        <a:lstStyle/>
        <a:p>
          <a:endParaRPr kumimoji="1" lang="ja-JP" altLang="en-US"/>
        </a:p>
      </dgm:t>
    </dgm:pt>
    <dgm:pt modelId="{97D178B6-E96E-4695-8867-527ADC3117A4}" type="pres">
      <dgm:prSet presAssocID="{D7F55924-2690-4C7A-96C0-17D63D67BA83}" presName="linear" presStyleCnt="0">
        <dgm:presLayoutVars>
          <dgm:dir/>
          <dgm:animLvl val="lvl"/>
          <dgm:resizeHandles val="exact"/>
        </dgm:presLayoutVars>
      </dgm:prSet>
      <dgm:spPr/>
    </dgm:pt>
    <dgm:pt modelId="{4CDFC9F3-E910-4528-832F-3EBB26A7BBEC}" type="pres">
      <dgm:prSet presAssocID="{1B944658-B351-4C6C-9ABA-291A9B17150F}" presName="parentLin" presStyleCnt="0"/>
      <dgm:spPr/>
    </dgm:pt>
    <dgm:pt modelId="{BCEECC2F-70F8-4848-AFF5-22CDD6D9EA12}" type="pres">
      <dgm:prSet presAssocID="{1B944658-B351-4C6C-9ABA-291A9B17150F}" presName="parentLeftMargin" presStyleLbl="node1" presStyleIdx="0" presStyleCnt="2"/>
      <dgm:spPr/>
    </dgm:pt>
    <dgm:pt modelId="{76258D2F-1B92-4F4B-8021-8B2D5F390D36}" type="pres">
      <dgm:prSet presAssocID="{1B944658-B351-4C6C-9ABA-291A9B17150F}" presName="parentText" presStyleLbl="node1" presStyleIdx="0" presStyleCnt="2" custLinFactNeighborX="-51960" custLinFactNeighborY="-12806">
        <dgm:presLayoutVars>
          <dgm:chMax val="0"/>
          <dgm:bulletEnabled val="1"/>
        </dgm:presLayoutVars>
      </dgm:prSet>
      <dgm:spPr/>
    </dgm:pt>
    <dgm:pt modelId="{EB0BBD4E-3C03-48CA-B8E6-57D8DCE575A8}" type="pres">
      <dgm:prSet presAssocID="{1B944658-B351-4C6C-9ABA-291A9B17150F}" presName="negativeSpace" presStyleCnt="0"/>
      <dgm:spPr/>
    </dgm:pt>
    <dgm:pt modelId="{DCFF433E-AA59-4EFE-9CBE-F1807AA109B9}" type="pres">
      <dgm:prSet presAssocID="{1B944658-B351-4C6C-9ABA-291A9B17150F}" presName="childText" presStyleLbl="conFgAcc1" presStyleIdx="0" presStyleCnt="2">
        <dgm:presLayoutVars>
          <dgm:bulletEnabled val="1"/>
        </dgm:presLayoutVars>
      </dgm:prSet>
      <dgm:spPr/>
    </dgm:pt>
    <dgm:pt modelId="{92E83985-ACAE-46EB-B89A-D14DCE8A9994}" type="pres">
      <dgm:prSet presAssocID="{B67473AB-6334-47BF-A165-E14A90F26711}" presName="spaceBetweenRectangles" presStyleCnt="0"/>
      <dgm:spPr/>
    </dgm:pt>
    <dgm:pt modelId="{3F41E05B-6DFA-4C03-AE71-9C02EB65B5B3}" type="pres">
      <dgm:prSet presAssocID="{93B9B888-6661-46DD-8924-6C25ABF09F98}" presName="parentLin" presStyleCnt="0"/>
      <dgm:spPr/>
    </dgm:pt>
    <dgm:pt modelId="{62213821-C90D-4F09-B3E5-35F2AE14500D}" type="pres">
      <dgm:prSet presAssocID="{93B9B888-6661-46DD-8924-6C25ABF09F98}" presName="parentLeftMargin" presStyleLbl="node1" presStyleIdx="0" presStyleCnt="2"/>
      <dgm:spPr/>
    </dgm:pt>
    <dgm:pt modelId="{EF513681-80BD-43BD-A3D6-1DC97F323736}" type="pres">
      <dgm:prSet presAssocID="{93B9B888-6661-46DD-8924-6C25ABF09F98}" presName="parentText" presStyleLbl="node1" presStyleIdx="1" presStyleCnt="2" custLinFactNeighborX="-38917" custLinFactNeighborY="-3227">
        <dgm:presLayoutVars>
          <dgm:chMax val="0"/>
          <dgm:bulletEnabled val="1"/>
        </dgm:presLayoutVars>
      </dgm:prSet>
      <dgm:spPr/>
    </dgm:pt>
    <dgm:pt modelId="{F8BE69AB-B1AE-4CA1-9EAA-B2FA4A47734E}" type="pres">
      <dgm:prSet presAssocID="{93B9B888-6661-46DD-8924-6C25ABF09F98}" presName="negativeSpace" presStyleCnt="0"/>
      <dgm:spPr/>
    </dgm:pt>
    <dgm:pt modelId="{38502DF7-1349-412B-92C5-5B2AA4F759B7}" type="pres">
      <dgm:prSet presAssocID="{93B9B888-6661-46DD-8924-6C25ABF09F98}" presName="childText" presStyleLbl="conFgAcc1" presStyleIdx="1" presStyleCnt="2">
        <dgm:presLayoutVars>
          <dgm:bulletEnabled val="1"/>
        </dgm:presLayoutVars>
      </dgm:prSet>
      <dgm:spPr/>
    </dgm:pt>
  </dgm:ptLst>
  <dgm:cxnLst>
    <dgm:cxn modelId="{5553C712-120C-46C3-8032-46D25499186D}" srcId="{1B944658-B351-4C6C-9ABA-291A9B17150F}" destId="{7B51F774-C68E-4351-BD0D-F9BE10D11864}" srcOrd="0" destOrd="0" parTransId="{3BD048A1-3DFF-452F-B350-2568E702CF8A}" sibTransId="{DB4EF1D2-2EB1-43F9-BFE3-AB555773378F}"/>
    <dgm:cxn modelId="{32B10117-83A0-4C12-B55F-09BEBCC159F3}" type="presOf" srcId="{D7F55924-2690-4C7A-96C0-17D63D67BA83}" destId="{97D178B6-E96E-4695-8867-527ADC3117A4}" srcOrd="0" destOrd="0" presId="urn:microsoft.com/office/officeart/2005/8/layout/list1"/>
    <dgm:cxn modelId="{FEE85537-ED8A-48D0-A117-F1FC807162AB}" srcId="{93B9B888-6661-46DD-8924-6C25ABF09F98}" destId="{37B22FEC-8A40-4892-8606-78604AE97936}" srcOrd="0" destOrd="0" parTransId="{DFBDBAA5-412C-449B-A56C-E8EC5217E689}" sibTransId="{37ABBF19-FAC0-42CF-B887-D759979EDF32}"/>
    <dgm:cxn modelId="{67CF5B76-C978-490B-A690-D49DB29BCAE2}" type="presOf" srcId="{93B9B888-6661-46DD-8924-6C25ABF09F98}" destId="{62213821-C90D-4F09-B3E5-35F2AE14500D}" srcOrd="0" destOrd="0" presId="urn:microsoft.com/office/officeart/2005/8/layout/list1"/>
    <dgm:cxn modelId="{7C474F80-7264-4314-AD51-5A8B128258A6}" type="presOf" srcId="{93B9B888-6661-46DD-8924-6C25ABF09F98}" destId="{EF513681-80BD-43BD-A3D6-1DC97F323736}" srcOrd="1" destOrd="0" presId="urn:microsoft.com/office/officeart/2005/8/layout/list1"/>
    <dgm:cxn modelId="{59A5E184-F800-46E8-B38D-2EFED3CDA833}" srcId="{D7F55924-2690-4C7A-96C0-17D63D67BA83}" destId="{93B9B888-6661-46DD-8924-6C25ABF09F98}" srcOrd="1" destOrd="0" parTransId="{53F7C8B3-1C1D-4129-BD0C-4A8D4AFF7DC2}" sibTransId="{F67C7A4C-4914-4941-BD5E-3C26A4F6BF06}"/>
    <dgm:cxn modelId="{26CBEC92-44C7-4E66-8FC2-0D2ED2B844C8}" type="presOf" srcId="{320F4568-5E2B-4EF1-BD2E-0EAE10FC59A7}" destId="{38502DF7-1349-412B-92C5-5B2AA4F759B7}" srcOrd="0" destOrd="1" presId="urn:microsoft.com/office/officeart/2005/8/layout/list1"/>
    <dgm:cxn modelId="{D39A1995-0452-47C7-B5FA-66BCF8BA24CD}" type="presOf" srcId="{1B944658-B351-4C6C-9ABA-291A9B17150F}" destId="{76258D2F-1B92-4F4B-8021-8B2D5F390D36}" srcOrd="1" destOrd="0" presId="urn:microsoft.com/office/officeart/2005/8/layout/list1"/>
    <dgm:cxn modelId="{694B6398-96F1-4250-BE57-EA51C8EDFA40}" type="presOf" srcId="{37B22FEC-8A40-4892-8606-78604AE97936}" destId="{38502DF7-1349-412B-92C5-5B2AA4F759B7}" srcOrd="0" destOrd="0" presId="urn:microsoft.com/office/officeart/2005/8/layout/list1"/>
    <dgm:cxn modelId="{213E4FA1-E707-43B0-B8DF-60E882AFEBFB}" srcId="{D7F55924-2690-4C7A-96C0-17D63D67BA83}" destId="{1B944658-B351-4C6C-9ABA-291A9B17150F}" srcOrd="0" destOrd="0" parTransId="{D431BA35-5595-4BE1-804D-05E6C24C4256}" sibTransId="{B67473AB-6334-47BF-A165-E14A90F26711}"/>
    <dgm:cxn modelId="{D6903EC7-0221-4AB2-9121-B7B7C70BB0EC}" type="presOf" srcId="{663502B7-C132-4EA8-9AD1-E8C30D4B1EA7}" destId="{DCFF433E-AA59-4EFE-9CBE-F1807AA109B9}" srcOrd="0" destOrd="1" presId="urn:microsoft.com/office/officeart/2005/8/layout/list1"/>
    <dgm:cxn modelId="{AEB911CA-868D-4D60-B022-3BCC87B8C001}" type="presOf" srcId="{7B51F774-C68E-4351-BD0D-F9BE10D11864}" destId="{DCFF433E-AA59-4EFE-9CBE-F1807AA109B9}" srcOrd="0" destOrd="0" presId="urn:microsoft.com/office/officeart/2005/8/layout/list1"/>
    <dgm:cxn modelId="{4B7C80CD-6870-48EC-AD3A-B0E5DFC028C9}" type="presOf" srcId="{1B944658-B351-4C6C-9ABA-291A9B17150F}" destId="{BCEECC2F-70F8-4848-AFF5-22CDD6D9EA12}" srcOrd="0" destOrd="0" presId="urn:microsoft.com/office/officeart/2005/8/layout/list1"/>
    <dgm:cxn modelId="{6762D2CD-9CD3-42B5-A266-2335B31CB410}" srcId="{93B9B888-6661-46DD-8924-6C25ABF09F98}" destId="{320F4568-5E2B-4EF1-BD2E-0EAE10FC59A7}" srcOrd="1" destOrd="0" parTransId="{C7E45D3F-9F9A-4626-85DC-E43BA6BA8AE8}" sibTransId="{30E04C0A-8071-4220-B8C0-DA8F3E2F230B}"/>
    <dgm:cxn modelId="{082E09E7-222A-45EF-B5DF-34BD8023B9C8}" srcId="{1B944658-B351-4C6C-9ABA-291A9B17150F}" destId="{663502B7-C132-4EA8-9AD1-E8C30D4B1EA7}" srcOrd="1" destOrd="0" parTransId="{1E190894-4319-4E3A-BA83-57491B5154AB}" sibTransId="{C31CDDB3-CC27-49D4-B2DA-526CA3E388DC}"/>
    <dgm:cxn modelId="{185F35EE-5472-4660-B491-2294F12B48DD}" type="presParOf" srcId="{97D178B6-E96E-4695-8867-527ADC3117A4}" destId="{4CDFC9F3-E910-4528-832F-3EBB26A7BBEC}" srcOrd="0" destOrd="0" presId="urn:microsoft.com/office/officeart/2005/8/layout/list1"/>
    <dgm:cxn modelId="{A9D7621D-8565-453B-9590-4D2F57B129E1}" type="presParOf" srcId="{4CDFC9F3-E910-4528-832F-3EBB26A7BBEC}" destId="{BCEECC2F-70F8-4848-AFF5-22CDD6D9EA12}" srcOrd="0" destOrd="0" presId="urn:microsoft.com/office/officeart/2005/8/layout/list1"/>
    <dgm:cxn modelId="{8E5F1D4F-F179-42F1-BD60-6D2192420DC7}" type="presParOf" srcId="{4CDFC9F3-E910-4528-832F-3EBB26A7BBEC}" destId="{76258D2F-1B92-4F4B-8021-8B2D5F390D36}" srcOrd="1" destOrd="0" presId="urn:microsoft.com/office/officeart/2005/8/layout/list1"/>
    <dgm:cxn modelId="{1C309110-A100-4F1B-BFDA-5177619AC0D2}" type="presParOf" srcId="{97D178B6-E96E-4695-8867-527ADC3117A4}" destId="{EB0BBD4E-3C03-48CA-B8E6-57D8DCE575A8}" srcOrd="1" destOrd="0" presId="urn:microsoft.com/office/officeart/2005/8/layout/list1"/>
    <dgm:cxn modelId="{60CFB79A-7A18-4993-8B1C-E6C22C528BE5}" type="presParOf" srcId="{97D178B6-E96E-4695-8867-527ADC3117A4}" destId="{DCFF433E-AA59-4EFE-9CBE-F1807AA109B9}" srcOrd="2" destOrd="0" presId="urn:microsoft.com/office/officeart/2005/8/layout/list1"/>
    <dgm:cxn modelId="{06F1CE66-12C3-40AE-A583-B8B6CED8A9AB}" type="presParOf" srcId="{97D178B6-E96E-4695-8867-527ADC3117A4}" destId="{92E83985-ACAE-46EB-B89A-D14DCE8A9994}" srcOrd="3" destOrd="0" presId="urn:microsoft.com/office/officeart/2005/8/layout/list1"/>
    <dgm:cxn modelId="{375C0FE3-1107-4831-BB79-97F984D98644}" type="presParOf" srcId="{97D178B6-E96E-4695-8867-527ADC3117A4}" destId="{3F41E05B-6DFA-4C03-AE71-9C02EB65B5B3}" srcOrd="4" destOrd="0" presId="urn:microsoft.com/office/officeart/2005/8/layout/list1"/>
    <dgm:cxn modelId="{32694357-340F-4CE7-9F86-F509C9B3FB9A}" type="presParOf" srcId="{3F41E05B-6DFA-4C03-AE71-9C02EB65B5B3}" destId="{62213821-C90D-4F09-B3E5-35F2AE14500D}" srcOrd="0" destOrd="0" presId="urn:microsoft.com/office/officeart/2005/8/layout/list1"/>
    <dgm:cxn modelId="{7D782E38-55B8-4CC9-9435-B55008A86575}" type="presParOf" srcId="{3F41E05B-6DFA-4C03-AE71-9C02EB65B5B3}" destId="{EF513681-80BD-43BD-A3D6-1DC97F323736}" srcOrd="1" destOrd="0" presId="urn:microsoft.com/office/officeart/2005/8/layout/list1"/>
    <dgm:cxn modelId="{14820B8C-FEB7-4540-9349-C87319349F1D}" type="presParOf" srcId="{97D178B6-E96E-4695-8867-527ADC3117A4}" destId="{F8BE69AB-B1AE-4CA1-9EAA-B2FA4A47734E}" srcOrd="5" destOrd="0" presId="urn:microsoft.com/office/officeart/2005/8/layout/list1"/>
    <dgm:cxn modelId="{324D730E-2EB0-4668-A4B4-4057EED32FC4}" type="presParOf" srcId="{97D178B6-E96E-4695-8867-527ADC3117A4}" destId="{38502DF7-1349-412B-92C5-5B2AA4F759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F55924-2690-4C7A-96C0-17D63D67BA8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kumimoji="1" lang="ja-JP" altLang="en-US"/>
        </a:p>
      </dgm:t>
    </dgm:pt>
    <dgm:pt modelId="{1B944658-B351-4C6C-9ABA-291A9B17150F}">
      <dgm:prSet phldrT="[テキスト]"/>
      <dgm:spPr/>
      <dgm:t>
        <a:bodyPr/>
        <a:lstStyle/>
        <a:p>
          <a:r>
            <a:rPr kumimoji="1" lang="ja-JP" altLang="en-US" dirty="0"/>
            <a:t>社内評価</a:t>
          </a:r>
        </a:p>
      </dgm:t>
    </dgm:pt>
    <dgm:pt modelId="{D431BA35-5595-4BE1-804D-05E6C24C4256}" type="parTrans" cxnId="{213E4FA1-E707-43B0-B8DF-60E882AFEBFB}">
      <dgm:prSet/>
      <dgm:spPr/>
      <dgm:t>
        <a:bodyPr/>
        <a:lstStyle/>
        <a:p>
          <a:endParaRPr kumimoji="1" lang="ja-JP" altLang="en-US"/>
        </a:p>
      </dgm:t>
    </dgm:pt>
    <dgm:pt modelId="{B67473AB-6334-47BF-A165-E14A90F26711}" type="sibTrans" cxnId="{213E4FA1-E707-43B0-B8DF-60E882AFEBFB}">
      <dgm:prSet/>
      <dgm:spPr/>
      <dgm:t>
        <a:bodyPr/>
        <a:lstStyle/>
        <a:p>
          <a:endParaRPr kumimoji="1" lang="ja-JP" altLang="en-US"/>
        </a:p>
      </dgm:t>
    </dgm:pt>
    <dgm:pt modelId="{1FE1A7D5-5371-401A-843F-2C53B35FF0B8}">
      <dgm:prSet phldrT="[テキスト]"/>
      <dgm:spPr/>
      <dgm:t>
        <a:bodyPr/>
        <a:lstStyle/>
        <a:p>
          <a:r>
            <a:rPr lang="ja-JP" altLang="en-US" dirty="0"/>
            <a:t>外部から検証不可能 </a:t>
          </a:r>
          <a:endParaRPr kumimoji="1" lang="ja-JP" altLang="en-US" dirty="0"/>
        </a:p>
      </dgm:t>
    </dgm:pt>
    <dgm:pt modelId="{64E72C73-4EEF-4A8A-BD14-103D3BC883DA}" type="parTrans" cxnId="{2A0C6036-DBC4-4731-BC1A-0230CA5EDB38}">
      <dgm:prSet/>
      <dgm:spPr/>
      <dgm:t>
        <a:bodyPr/>
        <a:lstStyle/>
        <a:p>
          <a:endParaRPr kumimoji="1" lang="ja-JP" altLang="en-US"/>
        </a:p>
      </dgm:t>
    </dgm:pt>
    <dgm:pt modelId="{3A787ED5-7756-4157-9565-69D605D32316}" type="sibTrans" cxnId="{2A0C6036-DBC4-4731-BC1A-0230CA5EDB38}">
      <dgm:prSet/>
      <dgm:spPr/>
      <dgm:t>
        <a:bodyPr/>
        <a:lstStyle/>
        <a:p>
          <a:endParaRPr kumimoji="1" lang="ja-JP" altLang="en-US"/>
        </a:p>
      </dgm:t>
    </dgm:pt>
    <dgm:pt modelId="{4C694689-915B-4F04-9DB6-EDF444138429}">
      <dgm:prSet phldrT="[テキスト]"/>
      <dgm:spPr/>
      <dgm:t>
        <a:bodyPr/>
        <a:lstStyle/>
        <a:p>
          <a:pPr>
            <a:buNone/>
          </a:pPr>
          <a:r>
            <a:rPr lang="ja-JP" altLang="en-US" dirty="0"/>
            <a:t>資格</a:t>
          </a:r>
          <a:endParaRPr kumimoji="1" lang="ja-JP" altLang="en-US" dirty="0"/>
        </a:p>
      </dgm:t>
    </dgm:pt>
    <dgm:pt modelId="{2BBEF71C-2E4D-4E95-929C-299219A2D8AA}" type="parTrans" cxnId="{7C7053CD-2177-49E7-893C-0CB3B4464744}">
      <dgm:prSet/>
      <dgm:spPr/>
      <dgm:t>
        <a:bodyPr/>
        <a:lstStyle/>
        <a:p>
          <a:endParaRPr kumimoji="1" lang="ja-JP" altLang="en-US"/>
        </a:p>
      </dgm:t>
    </dgm:pt>
    <dgm:pt modelId="{36E29CCE-3798-4349-A59D-96D83EF84A17}" type="sibTrans" cxnId="{7C7053CD-2177-49E7-893C-0CB3B4464744}">
      <dgm:prSet/>
      <dgm:spPr/>
      <dgm:t>
        <a:bodyPr/>
        <a:lstStyle/>
        <a:p>
          <a:endParaRPr kumimoji="1" lang="ja-JP" altLang="en-US"/>
        </a:p>
      </dgm:t>
    </dgm:pt>
    <dgm:pt modelId="{34387CB7-0152-4360-B925-EEC704E3E39A}">
      <dgm:prSet phldrT="[テキスト]"/>
      <dgm:spPr/>
      <dgm:t>
        <a:bodyPr/>
        <a:lstStyle/>
        <a:p>
          <a:pPr>
            <a:buNone/>
          </a:pPr>
          <a:r>
            <a:rPr lang="ja-JP" altLang="en-US" dirty="0"/>
            <a:t>・知識中心で問題解決能力については限定的。</a:t>
          </a:r>
          <a:endParaRPr kumimoji="1" lang="ja-JP" altLang="en-US" dirty="0"/>
        </a:p>
      </dgm:t>
    </dgm:pt>
    <dgm:pt modelId="{38F79422-6619-4BF2-8022-F2481D7A4140}" type="parTrans" cxnId="{B051D865-09F4-4CEA-9120-8D550B88A1EF}">
      <dgm:prSet/>
      <dgm:spPr/>
      <dgm:t>
        <a:bodyPr/>
        <a:lstStyle/>
        <a:p>
          <a:endParaRPr kumimoji="1" lang="ja-JP" altLang="en-US"/>
        </a:p>
      </dgm:t>
    </dgm:pt>
    <dgm:pt modelId="{C05C98BA-5028-4875-8114-FB7F7009EBDD}" type="sibTrans" cxnId="{B051D865-09F4-4CEA-9120-8D550B88A1EF}">
      <dgm:prSet/>
      <dgm:spPr/>
      <dgm:t>
        <a:bodyPr/>
        <a:lstStyle/>
        <a:p>
          <a:endParaRPr kumimoji="1" lang="ja-JP" altLang="en-US"/>
        </a:p>
      </dgm:t>
    </dgm:pt>
    <dgm:pt modelId="{BC7177CB-BD32-4134-9A0F-BEC838577C78}">
      <dgm:prSet phldrT="[テキスト]"/>
      <dgm:spPr/>
      <dgm:t>
        <a:bodyPr/>
        <a:lstStyle/>
        <a:p>
          <a:r>
            <a:rPr kumimoji="1" lang="ja-JP" altLang="en-US" dirty="0"/>
            <a:t>自己申告</a:t>
          </a:r>
        </a:p>
      </dgm:t>
    </dgm:pt>
    <dgm:pt modelId="{6CD512C9-9F59-44D5-8F4A-AFE17968D7AF}" type="parTrans" cxnId="{585BFA26-63DA-476C-A298-B096569479F9}">
      <dgm:prSet/>
      <dgm:spPr/>
      <dgm:t>
        <a:bodyPr/>
        <a:lstStyle/>
        <a:p>
          <a:endParaRPr kumimoji="1" lang="ja-JP" altLang="en-US"/>
        </a:p>
      </dgm:t>
    </dgm:pt>
    <dgm:pt modelId="{DC3D3A24-895D-43AB-A92E-3276E34FE31D}" type="sibTrans" cxnId="{585BFA26-63DA-476C-A298-B096569479F9}">
      <dgm:prSet/>
      <dgm:spPr/>
      <dgm:t>
        <a:bodyPr/>
        <a:lstStyle/>
        <a:p>
          <a:endParaRPr kumimoji="1" lang="ja-JP" altLang="en-US"/>
        </a:p>
      </dgm:t>
    </dgm:pt>
    <dgm:pt modelId="{49EDF104-147C-4275-A842-B73847A397F0}">
      <dgm:prSet phldrT="[テキスト]"/>
      <dgm:spPr/>
      <dgm:t>
        <a:bodyPr/>
        <a:lstStyle/>
        <a:p>
          <a:r>
            <a:rPr kumimoji="1" lang="ja-JP" altLang="en-US" dirty="0"/>
            <a:t>検証不可能 </a:t>
          </a:r>
        </a:p>
      </dgm:t>
    </dgm:pt>
    <dgm:pt modelId="{94BAF9DA-B952-4A90-BF16-AD05D53B97C4}" type="parTrans" cxnId="{09E7F42D-883C-4533-A69C-7F7D1A87A88D}">
      <dgm:prSet/>
      <dgm:spPr/>
      <dgm:t>
        <a:bodyPr/>
        <a:lstStyle/>
        <a:p>
          <a:endParaRPr kumimoji="1" lang="ja-JP" altLang="en-US"/>
        </a:p>
      </dgm:t>
    </dgm:pt>
    <dgm:pt modelId="{0720CA44-876B-401F-A77F-901801459A49}" type="sibTrans" cxnId="{09E7F42D-883C-4533-A69C-7F7D1A87A88D}">
      <dgm:prSet/>
      <dgm:spPr/>
      <dgm:t>
        <a:bodyPr/>
        <a:lstStyle/>
        <a:p>
          <a:endParaRPr kumimoji="1" lang="ja-JP" altLang="en-US"/>
        </a:p>
      </dgm:t>
    </dgm:pt>
    <dgm:pt modelId="{97D178B6-E96E-4695-8867-527ADC3117A4}" type="pres">
      <dgm:prSet presAssocID="{D7F55924-2690-4C7A-96C0-17D63D67BA83}" presName="linear" presStyleCnt="0">
        <dgm:presLayoutVars>
          <dgm:dir/>
          <dgm:animLvl val="lvl"/>
          <dgm:resizeHandles val="exact"/>
        </dgm:presLayoutVars>
      </dgm:prSet>
      <dgm:spPr/>
    </dgm:pt>
    <dgm:pt modelId="{4CDFC9F3-E910-4528-832F-3EBB26A7BBEC}" type="pres">
      <dgm:prSet presAssocID="{1B944658-B351-4C6C-9ABA-291A9B17150F}" presName="parentLin" presStyleCnt="0"/>
      <dgm:spPr/>
    </dgm:pt>
    <dgm:pt modelId="{BCEECC2F-70F8-4848-AFF5-22CDD6D9EA12}" type="pres">
      <dgm:prSet presAssocID="{1B944658-B351-4C6C-9ABA-291A9B17150F}" presName="parentLeftMargin" presStyleLbl="node1" presStyleIdx="0" presStyleCnt="3"/>
      <dgm:spPr/>
    </dgm:pt>
    <dgm:pt modelId="{76258D2F-1B92-4F4B-8021-8B2D5F390D36}" type="pres">
      <dgm:prSet presAssocID="{1B944658-B351-4C6C-9ABA-291A9B17150F}" presName="parentText" presStyleLbl="node1" presStyleIdx="0" presStyleCnt="3" custLinFactNeighborX="-7675" custLinFactNeighborY="2425">
        <dgm:presLayoutVars>
          <dgm:chMax val="0"/>
          <dgm:bulletEnabled val="1"/>
        </dgm:presLayoutVars>
      </dgm:prSet>
      <dgm:spPr/>
    </dgm:pt>
    <dgm:pt modelId="{EB0BBD4E-3C03-48CA-B8E6-57D8DCE575A8}" type="pres">
      <dgm:prSet presAssocID="{1B944658-B351-4C6C-9ABA-291A9B17150F}" presName="negativeSpace" presStyleCnt="0"/>
      <dgm:spPr/>
    </dgm:pt>
    <dgm:pt modelId="{DCFF433E-AA59-4EFE-9CBE-F1807AA109B9}" type="pres">
      <dgm:prSet presAssocID="{1B944658-B351-4C6C-9ABA-291A9B17150F}" presName="childText" presStyleLbl="conFgAcc1" presStyleIdx="0" presStyleCnt="3">
        <dgm:presLayoutVars>
          <dgm:bulletEnabled val="1"/>
        </dgm:presLayoutVars>
      </dgm:prSet>
      <dgm:spPr/>
    </dgm:pt>
    <dgm:pt modelId="{EFA81E12-A805-44E9-97EE-B9957E9793C0}" type="pres">
      <dgm:prSet presAssocID="{B67473AB-6334-47BF-A165-E14A90F26711}" presName="spaceBetweenRectangles" presStyleCnt="0"/>
      <dgm:spPr/>
    </dgm:pt>
    <dgm:pt modelId="{C74927A3-2CF5-42E7-966B-9300518FB072}" type="pres">
      <dgm:prSet presAssocID="{BC7177CB-BD32-4134-9A0F-BEC838577C78}" presName="parentLin" presStyleCnt="0"/>
      <dgm:spPr/>
    </dgm:pt>
    <dgm:pt modelId="{6BA59B35-36B5-4C82-867E-9F3649D4379A}" type="pres">
      <dgm:prSet presAssocID="{BC7177CB-BD32-4134-9A0F-BEC838577C78}" presName="parentLeftMargin" presStyleLbl="node1" presStyleIdx="0" presStyleCnt="3"/>
      <dgm:spPr/>
    </dgm:pt>
    <dgm:pt modelId="{0CABF6B2-722A-4312-AF53-852B6533DDFE}" type="pres">
      <dgm:prSet presAssocID="{BC7177CB-BD32-4134-9A0F-BEC838577C78}" presName="parentText" presStyleLbl="node1" presStyleIdx="1" presStyleCnt="3">
        <dgm:presLayoutVars>
          <dgm:chMax val="0"/>
          <dgm:bulletEnabled val="1"/>
        </dgm:presLayoutVars>
      </dgm:prSet>
      <dgm:spPr/>
    </dgm:pt>
    <dgm:pt modelId="{9AC207A4-AE5B-44A2-A787-3F22CBD5D4FF}" type="pres">
      <dgm:prSet presAssocID="{BC7177CB-BD32-4134-9A0F-BEC838577C78}" presName="negativeSpace" presStyleCnt="0"/>
      <dgm:spPr/>
    </dgm:pt>
    <dgm:pt modelId="{800AEA40-0988-4F4A-9049-9F7B9352F401}" type="pres">
      <dgm:prSet presAssocID="{BC7177CB-BD32-4134-9A0F-BEC838577C78}" presName="childText" presStyleLbl="conFgAcc1" presStyleIdx="1" presStyleCnt="3">
        <dgm:presLayoutVars>
          <dgm:bulletEnabled val="1"/>
        </dgm:presLayoutVars>
      </dgm:prSet>
      <dgm:spPr/>
    </dgm:pt>
    <dgm:pt modelId="{F6E727BF-9E71-476B-8C2D-30932E1809D9}" type="pres">
      <dgm:prSet presAssocID="{DC3D3A24-895D-43AB-A92E-3276E34FE31D}" presName="spaceBetweenRectangles" presStyleCnt="0"/>
      <dgm:spPr/>
    </dgm:pt>
    <dgm:pt modelId="{8E76ACD3-3A0A-4351-827F-1D382345E460}" type="pres">
      <dgm:prSet presAssocID="{4C694689-915B-4F04-9DB6-EDF444138429}" presName="parentLin" presStyleCnt="0"/>
      <dgm:spPr/>
    </dgm:pt>
    <dgm:pt modelId="{4EAD6DD4-9749-45BC-A6A5-99CD6D35F4CF}" type="pres">
      <dgm:prSet presAssocID="{4C694689-915B-4F04-9DB6-EDF444138429}" presName="parentLeftMargin" presStyleLbl="node1" presStyleIdx="1" presStyleCnt="3"/>
      <dgm:spPr/>
    </dgm:pt>
    <dgm:pt modelId="{5763E96A-5E0B-4524-ABAE-254F5D89A01D}" type="pres">
      <dgm:prSet presAssocID="{4C694689-915B-4F04-9DB6-EDF444138429}" presName="parentText" presStyleLbl="node1" presStyleIdx="2" presStyleCnt="3">
        <dgm:presLayoutVars>
          <dgm:chMax val="0"/>
          <dgm:bulletEnabled val="1"/>
        </dgm:presLayoutVars>
      </dgm:prSet>
      <dgm:spPr/>
    </dgm:pt>
    <dgm:pt modelId="{C9F3BCF1-9E9F-45A7-B60C-5B8122D577A8}" type="pres">
      <dgm:prSet presAssocID="{4C694689-915B-4F04-9DB6-EDF444138429}" presName="negativeSpace" presStyleCnt="0"/>
      <dgm:spPr/>
    </dgm:pt>
    <dgm:pt modelId="{B3441EB3-9B08-4987-B912-0D793219CE51}" type="pres">
      <dgm:prSet presAssocID="{4C694689-915B-4F04-9DB6-EDF444138429}" presName="childText" presStyleLbl="conFgAcc1" presStyleIdx="2" presStyleCnt="3">
        <dgm:presLayoutVars>
          <dgm:bulletEnabled val="1"/>
        </dgm:presLayoutVars>
      </dgm:prSet>
      <dgm:spPr/>
    </dgm:pt>
  </dgm:ptLst>
  <dgm:cxnLst>
    <dgm:cxn modelId="{32B10117-83A0-4C12-B55F-09BEBCC159F3}" type="presOf" srcId="{D7F55924-2690-4C7A-96C0-17D63D67BA83}" destId="{97D178B6-E96E-4695-8867-527ADC3117A4}" srcOrd="0" destOrd="0" presId="urn:microsoft.com/office/officeart/2005/8/layout/list1"/>
    <dgm:cxn modelId="{585BFA26-63DA-476C-A298-B096569479F9}" srcId="{D7F55924-2690-4C7A-96C0-17D63D67BA83}" destId="{BC7177CB-BD32-4134-9A0F-BEC838577C78}" srcOrd="1" destOrd="0" parTransId="{6CD512C9-9F59-44D5-8F4A-AFE17968D7AF}" sibTransId="{DC3D3A24-895D-43AB-A92E-3276E34FE31D}"/>
    <dgm:cxn modelId="{09E7F42D-883C-4533-A69C-7F7D1A87A88D}" srcId="{BC7177CB-BD32-4134-9A0F-BEC838577C78}" destId="{49EDF104-147C-4275-A842-B73847A397F0}" srcOrd="0" destOrd="0" parTransId="{94BAF9DA-B952-4A90-BF16-AD05D53B97C4}" sibTransId="{0720CA44-876B-401F-A77F-901801459A49}"/>
    <dgm:cxn modelId="{2070F931-5521-4763-AE7C-543E9E8ADEB2}" type="presOf" srcId="{1FE1A7D5-5371-401A-843F-2C53B35FF0B8}" destId="{DCFF433E-AA59-4EFE-9CBE-F1807AA109B9}" srcOrd="0" destOrd="0" presId="urn:microsoft.com/office/officeart/2005/8/layout/list1"/>
    <dgm:cxn modelId="{2A0C6036-DBC4-4731-BC1A-0230CA5EDB38}" srcId="{1B944658-B351-4C6C-9ABA-291A9B17150F}" destId="{1FE1A7D5-5371-401A-843F-2C53B35FF0B8}" srcOrd="0" destOrd="0" parTransId="{64E72C73-4EEF-4A8A-BD14-103D3BC883DA}" sibTransId="{3A787ED5-7756-4157-9565-69D605D32316}"/>
    <dgm:cxn modelId="{B051D865-09F4-4CEA-9120-8D550B88A1EF}" srcId="{4C694689-915B-4F04-9DB6-EDF444138429}" destId="{34387CB7-0152-4360-B925-EEC704E3E39A}" srcOrd="0" destOrd="0" parTransId="{38F79422-6619-4BF2-8022-F2481D7A4140}" sibTransId="{C05C98BA-5028-4875-8114-FB7F7009EBDD}"/>
    <dgm:cxn modelId="{D3A54F4B-6AA9-421F-BD01-443D28925800}" type="presOf" srcId="{BC7177CB-BD32-4134-9A0F-BEC838577C78}" destId="{6BA59B35-36B5-4C82-867E-9F3649D4379A}" srcOrd="0" destOrd="0" presId="urn:microsoft.com/office/officeart/2005/8/layout/list1"/>
    <dgm:cxn modelId="{92F02D87-4DF2-42EF-A711-A7AB431A39AA}" type="presOf" srcId="{1B944658-B351-4C6C-9ABA-291A9B17150F}" destId="{BCEECC2F-70F8-4848-AFF5-22CDD6D9EA12}" srcOrd="0" destOrd="0" presId="urn:microsoft.com/office/officeart/2005/8/layout/list1"/>
    <dgm:cxn modelId="{213E4FA1-E707-43B0-B8DF-60E882AFEBFB}" srcId="{D7F55924-2690-4C7A-96C0-17D63D67BA83}" destId="{1B944658-B351-4C6C-9ABA-291A9B17150F}" srcOrd="0" destOrd="0" parTransId="{D431BA35-5595-4BE1-804D-05E6C24C4256}" sibTransId="{B67473AB-6334-47BF-A165-E14A90F26711}"/>
    <dgm:cxn modelId="{2E5368B5-B05A-4C68-860C-E52CA6184A55}" type="presOf" srcId="{4C694689-915B-4F04-9DB6-EDF444138429}" destId="{4EAD6DD4-9749-45BC-A6A5-99CD6D35F4CF}" srcOrd="0" destOrd="0" presId="urn:microsoft.com/office/officeart/2005/8/layout/list1"/>
    <dgm:cxn modelId="{6B081EBC-F090-4548-80D7-8D38EDADE473}" type="presOf" srcId="{4C694689-915B-4F04-9DB6-EDF444138429}" destId="{5763E96A-5E0B-4524-ABAE-254F5D89A01D}" srcOrd="1" destOrd="0" presId="urn:microsoft.com/office/officeart/2005/8/layout/list1"/>
    <dgm:cxn modelId="{7C7053CD-2177-49E7-893C-0CB3B4464744}" srcId="{D7F55924-2690-4C7A-96C0-17D63D67BA83}" destId="{4C694689-915B-4F04-9DB6-EDF444138429}" srcOrd="2" destOrd="0" parTransId="{2BBEF71C-2E4D-4E95-929C-299219A2D8AA}" sibTransId="{36E29CCE-3798-4349-A59D-96D83EF84A17}"/>
    <dgm:cxn modelId="{8BB9B1E1-4506-4FCD-A601-12100F4BE77A}" type="presOf" srcId="{49EDF104-147C-4275-A842-B73847A397F0}" destId="{800AEA40-0988-4F4A-9049-9F7B9352F401}" srcOrd="0" destOrd="0" presId="urn:microsoft.com/office/officeart/2005/8/layout/list1"/>
    <dgm:cxn modelId="{856B28F0-B1F0-48F5-947A-6D24790FE5E9}" type="presOf" srcId="{BC7177CB-BD32-4134-9A0F-BEC838577C78}" destId="{0CABF6B2-722A-4312-AF53-852B6533DDFE}" srcOrd="1" destOrd="0" presId="urn:microsoft.com/office/officeart/2005/8/layout/list1"/>
    <dgm:cxn modelId="{D4AE0AF3-7617-44F3-A82D-E8FC1EC7565A}" type="presOf" srcId="{34387CB7-0152-4360-B925-EEC704E3E39A}" destId="{B3441EB3-9B08-4987-B912-0D793219CE51}" srcOrd="0" destOrd="0" presId="urn:microsoft.com/office/officeart/2005/8/layout/list1"/>
    <dgm:cxn modelId="{4EFF20F6-7529-4B54-8A81-542B3985A5AC}" type="presOf" srcId="{1B944658-B351-4C6C-9ABA-291A9B17150F}" destId="{76258D2F-1B92-4F4B-8021-8B2D5F390D36}" srcOrd="1" destOrd="0" presId="urn:microsoft.com/office/officeart/2005/8/layout/list1"/>
    <dgm:cxn modelId="{794DC173-D99B-4EBE-A432-9328DF57CE57}" type="presParOf" srcId="{97D178B6-E96E-4695-8867-527ADC3117A4}" destId="{4CDFC9F3-E910-4528-832F-3EBB26A7BBEC}" srcOrd="0" destOrd="0" presId="urn:microsoft.com/office/officeart/2005/8/layout/list1"/>
    <dgm:cxn modelId="{0206BC0D-A1D2-4BD2-8BD4-443086EB393A}" type="presParOf" srcId="{4CDFC9F3-E910-4528-832F-3EBB26A7BBEC}" destId="{BCEECC2F-70F8-4848-AFF5-22CDD6D9EA12}" srcOrd="0" destOrd="0" presId="urn:microsoft.com/office/officeart/2005/8/layout/list1"/>
    <dgm:cxn modelId="{CEF92D5E-63A9-4AE0-A5DE-9C3BE6A1D218}" type="presParOf" srcId="{4CDFC9F3-E910-4528-832F-3EBB26A7BBEC}" destId="{76258D2F-1B92-4F4B-8021-8B2D5F390D36}" srcOrd="1" destOrd="0" presId="urn:microsoft.com/office/officeart/2005/8/layout/list1"/>
    <dgm:cxn modelId="{62BD39B6-CCDF-48C8-9DB1-9E0913F4CDC2}" type="presParOf" srcId="{97D178B6-E96E-4695-8867-527ADC3117A4}" destId="{EB0BBD4E-3C03-48CA-B8E6-57D8DCE575A8}" srcOrd="1" destOrd="0" presId="urn:microsoft.com/office/officeart/2005/8/layout/list1"/>
    <dgm:cxn modelId="{B790E942-527C-43DB-BEF0-14241841B13E}" type="presParOf" srcId="{97D178B6-E96E-4695-8867-527ADC3117A4}" destId="{DCFF433E-AA59-4EFE-9CBE-F1807AA109B9}" srcOrd="2" destOrd="0" presId="urn:microsoft.com/office/officeart/2005/8/layout/list1"/>
    <dgm:cxn modelId="{690D38B5-C376-4191-AF2E-A57AF609B78E}" type="presParOf" srcId="{97D178B6-E96E-4695-8867-527ADC3117A4}" destId="{EFA81E12-A805-44E9-97EE-B9957E9793C0}" srcOrd="3" destOrd="0" presId="urn:microsoft.com/office/officeart/2005/8/layout/list1"/>
    <dgm:cxn modelId="{DD55FF11-9044-4156-8BB6-75481AB63710}" type="presParOf" srcId="{97D178B6-E96E-4695-8867-527ADC3117A4}" destId="{C74927A3-2CF5-42E7-966B-9300518FB072}" srcOrd="4" destOrd="0" presId="urn:microsoft.com/office/officeart/2005/8/layout/list1"/>
    <dgm:cxn modelId="{1090DE38-2CA5-4600-9CBE-5AEF6389BBA5}" type="presParOf" srcId="{C74927A3-2CF5-42E7-966B-9300518FB072}" destId="{6BA59B35-36B5-4C82-867E-9F3649D4379A}" srcOrd="0" destOrd="0" presId="urn:microsoft.com/office/officeart/2005/8/layout/list1"/>
    <dgm:cxn modelId="{A1AB40C8-8588-4824-BD75-5F16E2F8D79B}" type="presParOf" srcId="{C74927A3-2CF5-42E7-966B-9300518FB072}" destId="{0CABF6B2-722A-4312-AF53-852B6533DDFE}" srcOrd="1" destOrd="0" presId="urn:microsoft.com/office/officeart/2005/8/layout/list1"/>
    <dgm:cxn modelId="{1E80AA5D-46E0-424A-95F6-33CDDFA2DE2D}" type="presParOf" srcId="{97D178B6-E96E-4695-8867-527ADC3117A4}" destId="{9AC207A4-AE5B-44A2-A787-3F22CBD5D4FF}" srcOrd="5" destOrd="0" presId="urn:microsoft.com/office/officeart/2005/8/layout/list1"/>
    <dgm:cxn modelId="{81EDE13B-0863-4905-B26F-080A09894EFD}" type="presParOf" srcId="{97D178B6-E96E-4695-8867-527ADC3117A4}" destId="{800AEA40-0988-4F4A-9049-9F7B9352F401}" srcOrd="6" destOrd="0" presId="urn:microsoft.com/office/officeart/2005/8/layout/list1"/>
    <dgm:cxn modelId="{B1F6041C-01A2-4FE1-89C7-7F90A3BAC1B9}" type="presParOf" srcId="{97D178B6-E96E-4695-8867-527ADC3117A4}" destId="{F6E727BF-9E71-476B-8C2D-30932E1809D9}" srcOrd="7" destOrd="0" presId="urn:microsoft.com/office/officeart/2005/8/layout/list1"/>
    <dgm:cxn modelId="{98CA27B2-EE60-423A-A3B2-78069007D80A}" type="presParOf" srcId="{97D178B6-E96E-4695-8867-527ADC3117A4}" destId="{8E76ACD3-3A0A-4351-827F-1D382345E460}" srcOrd="8" destOrd="0" presId="urn:microsoft.com/office/officeart/2005/8/layout/list1"/>
    <dgm:cxn modelId="{6E3E567D-CBE9-4063-B67C-FCC9141790C8}" type="presParOf" srcId="{8E76ACD3-3A0A-4351-827F-1D382345E460}" destId="{4EAD6DD4-9749-45BC-A6A5-99CD6D35F4CF}" srcOrd="0" destOrd="0" presId="urn:microsoft.com/office/officeart/2005/8/layout/list1"/>
    <dgm:cxn modelId="{57AB38C9-C89C-4DFB-B047-4F2E508C8446}" type="presParOf" srcId="{8E76ACD3-3A0A-4351-827F-1D382345E460}" destId="{5763E96A-5E0B-4524-ABAE-254F5D89A01D}" srcOrd="1" destOrd="0" presId="urn:microsoft.com/office/officeart/2005/8/layout/list1"/>
    <dgm:cxn modelId="{153BF5F2-FEEB-4AE2-9004-901F513AFC99}" type="presParOf" srcId="{97D178B6-E96E-4695-8867-527ADC3117A4}" destId="{C9F3BCF1-9E9F-45A7-B60C-5B8122D577A8}" srcOrd="9" destOrd="0" presId="urn:microsoft.com/office/officeart/2005/8/layout/list1"/>
    <dgm:cxn modelId="{4D2B473F-1AB8-4D48-8AA8-928B2EE380A2}" type="presParOf" srcId="{97D178B6-E96E-4695-8867-527ADC3117A4}" destId="{B3441EB3-9B08-4987-B912-0D793219CE5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F55924-2690-4C7A-96C0-17D63D67BA8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kumimoji="1" lang="ja-JP" altLang="en-US"/>
        </a:p>
      </dgm:t>
    </dgm:pt>
    <dgm:pt modelId="{1B944658-B351-4C6C-9ABA-291A9B17150F}">
      <dgm:prSet phldrT="[テキスト]"/>
      <dgm:spPr/>
      <dgm:t>
        <a:bodyPr/>
        <a:lstStyle/>
        <a:p>
          <a:r>
            <a:rPr kumimoji="1" lang="ja-JP" altLang="en-US" dirty="0"/>
            <a:t>エンジニアとしての評価</a:t>
          </a:r>
        </a:p>
      </dgm:t>
    </dgm:pt>
    <dgm:pt modelId="{D431BA35-5595-4BE1-804D-05E6C24C4256}" type="parTrans" cxnId="{213E4FA1-E707-43B0-B8DF-60E882AFEBFB}">
      <dgm:prSet/>
      <dgm:spPr/>
      <dgm:t>
        <a:bodyPr/>
        <a:lstStyle/>
        <a:p>
          <a:endParaRPr kumimoji="1" lang="ja-JP" altLang="en-US"/>
        </a:p>
      </dgm:t>
    </dgm:pt>
    <dgm:pt modelId="{B67473AB-6334-47BF-A165-E14A90F26711}" type="sibTrans" cxnId="{213E4FA1-E707-43B0-B8DF-60E882AFEBFB}">
      <dgm:prSet/>
      <dgm:spPr/>
      <dgm:t>
        <a:bodyPr/>
        <a:lstStyle/>
        <a:p>
          <a:endParaRPr kumimoji="1" lang="ja-JP" altLang="en-US"/>
        </a:p>
      </dgm:t>
    </dgm:pt>
    <dgm:pt modelId="{1FE1A7D5-5371-401A-843F-2C53B35FF0B8}">
      <dgm:prSet phldrT="[テキスト]"/>
      <dgm:spPr/>
      <dgm:t>
        <a:bodyPr/>
        <a:lstStyle/>
        <a:p>
          <a:r>
            <a:rPr kumimoji="1" lang="ja-JP" altLang="en-US" dirty="0"/>
            <a:t>中級以上がつきやすい　</a:t>
          </a:r>
          <a:br>
            <a:rPr kumimoji="1" lang="en-US" altLang="ja-JP" dirty="0"/>
          </a:br>
          <a:r>
            <a:rPr kumimoji="1" lang="ja-JP" altLang="en-US" dirty="0"/>
            <a:t>⇒上級以上は他要素必要なので</a:t>
          </a:r>
          <a:r>
            <a:rPr kumimoji="1" lang="en-US" altLang="ja-JP" dirty="0"/>
            <a:t>PR</a:t>
          </a:r>
          <a:r>
            <a:rPr kumimoji="1" lang="ja-JP" altLang="en-US" dirty="0"/>
            <a:t>から評価できない。</a:t>
          </a:r>
        </a:p>
      </dgm:t>
    </dgm:pt>
    <dgm:pt modelId="{64E72C73-4EEF-4A8A-BD14-103D3BC883DA}" type="parTrans" cxnId="{2A0C6036-DBC4-4731-BC1A-0230CA5EDB38}">
      <dgm:prSet/>
      <dgm:spPr/>
      <dgm:t>
        <a:bodyPr/>
        <a:lstStyle/>
        <a:p>
          <a:endParaRPr kumimoji="1" lang="ja-JP" altLang="en-US"/>
        </a:p>
      </dgm:t>
    </dgm:pt>
    <dgm:pt modelId="{3A787ED5-7756-4157-9565-69D605D32316}" type="sibTrans" cxnId="{2A0C6036-DBC4-4731-BC1A-0230CA5EDB38}">
      <dgm:prSet/>
      <dgm:spPr/>
      <dgm:t>
        <a:bodyPr/>
        <a:lstStyle/>
        <a:p>
          <a:endParaRPr kumimoji="1" lang="ja-JP" altLang="en-US"/>
        </a:p>
      </dgm:t>
    </dgm:pt>
    <dgm:pt modelId="{4C694689-915B-4F04-9DB6-EDF444138429}">
      <dgm:prSet phldrT="[テキスト]"/>
      <dgm:spPr/>
      <dgm:t>
        <a:bodyPr/>
        <a:lstStyle/>
        <a:p>
          <a:r>
            <a:rPr kumimoji="1" lang="ja-JP" altLang="en-US" dirty="0"/>
            <a:t>実務能力を示している。</a:t>
          </a:r>
        </a:p>
      </dgm:t>
    </dgm:pt>
    <dgm:pt modelId="{2BBEF71C-2E4D-4E95-929C-299219A2D8AA}" type="parTrans" cxnId="{7C7053CD-2177-49E7-893C-0CB3B4464744}">
      <dgm:prSet/>
      <dgm:spPr/>
      <dgm:t>
        <a:bodyPr/>
        <a:lstStyle/>
        <a:p>
          <a:endParaRPr kumimoji="1" lang="ja-JP" altLang="en-US"/>
        </a:p>
      </dgm:t>
    </dgm:pt>
    <dgm:pt modelId="{36E29CCE-3798-4349-A59D-96D83EF84A17}" type="sibTrans" cxnId="{7C7053CD-2177-49E7-893C-0CB3B4464744}">
      <dgm:prSet/>
      <dgm:spPr/>
      <dgm:t>
        <a:bodyPr/>
        <a:lstStyle/>
        <a:p>
          <a:endParaRPr kumimoji="1" lang="ja-JP" altLang="en-US"/>
        </a:p>
      </dgm:t>
    </dgm:pt>
    <dgm:pt modelId="{73B2D210-FFB3-4BFB-88B9-40010B204B49}">
      <dgm:prSet phldrT="[テキスト]"/>
      <dgm:spPr/>
      <dgm:t>
        <a:bodyPr/>
        <a:lstStyle/>
        <a:p>
          <a:r>
            <a:rPr kumimoji="1" lang="ja-JP" altLang="en-US" dirty="0"/>
            <a:t>検証不可能な自己申告とは違う</a:t>
          </a:r>
        </a:p>
      </dgm:t>
    </dgm:pt>
    <dgm:pt modelId="{2F4112F9-F55A-4871-A802-74B5B4C3E74D}" type="parTrans" cxnId="{034A78EA-C7BB-4890-90DD-4A272E3F4FCD}">
      <dgm:prSet/>
      <dgm:spPr/>
      <dgm:t>
        <a:bodyPr/>
        <a:lstStyle/>
        <a:p>
          <a:endParaRPr kumimoji="1" lang="ja-JP" altLang="en-US"/>
        </a:p>
      </dgm:t>
    </dgm:pt>
    <dgm:pt modelId="{5956483A-CF0B-4D5C-B767-F4F32A14517F}" type="sibTrans" cxnId="{034A78EA-C7BB-4890-90DD-4A272E3F4FCD}">
      <dgm:prSet/>
      <dgm:spPr/>
      <dgm:t>
        <a:bodyPr/>
        <a:lstStyle/>
        <a:p>
          <a:endParaRPr kumimoji="1" lang="ja-JP" altLang="en-US"/>
        </a:p>
      </dgm:t>
    </dgm:pt>
    <dgm:pt modelId="{97D178B6-E96E-4695-8867-527ADC3117A4}" type="pres">
      <dgm:prSet presAssocID="{D7F55924-2690-4C7A-96C0-17D63D67BA83}" presName="linear" presStyleCnt="0">
        <dgm:presLayoutVars>
          <dgm:dir/>
          <dgm:animLvl val="lvl"/>
          <dgm:resizeHandles val="exact"/>
        </dgm:presLayoutVars>
      </dgm:prSet>
      <dgm:spPr/>
    </dgm:pt>
    <dgm:pt modelId="{4CDFC9F3-E910-4528-832F-3EBB26A7BBEC}" type="pres">
      <dgm:prSet presAssocID="{1B944658-B351-4C6C-9ABA-291A9B17150F}" presName="parentLin" presStyleCnt="0"/>
      <dgm:spPr/>
    </dgm:pt>
    <dgm:pt modelId="{BCEECC2F-70F8-4848-AFF5-22CDD6D9EA12}" type="pres">
      <dgm:prSet presAssocID="{1B944658-B351-4C6C-9ABA-291A9B17150F}" presName="parentLeftMargin" presStyleLbl="node1" presStyleIdx="0" presStyleCnt="2"/>
      <dgm:spPr/>
    </dgm:pt>
    <dgm:pt modelId="{76258D2F-1B92-4F4B-8021-8B2D5F390D36}" type="pres">
      <dgm:prSet presAssocID="{1B944658-B351-4C6C-9ABA-291A9B17150F}" presName="parentText" presStyleLbl="node1" presStyleIdx="0" presStyleCnt="2" custLinFactNeighborX="-51960" custLinFactNeighborY="-12806">
        <dgm:presLayoutVars>
          <dgm:chMax val="0"/>
          <dgm:bulletEnabled val="1"/>
        </dgm:presLayoutVars>
      </dgm:prSet>
      <dgm:spPr/>
    </dgm:pt>
    <dgm:pt modelId="{EB0BBD4E-3C03-48CA-B8E6-57D8DCE575A8}" type="pres">
      <dgm:prSet presAssocID="{1B944658-B351-4C6C-9ABA-291A9B17150F}" presName="negativeSpace" presStyleCnt="0"/>
      <dgm:spPr/>
    </dgm:pt>
    <dgm:pt modelId="{DCFF433E-AA59-4EFE-9CBE-F1807AA109B9}" type="pres">
      <dgm:prSet presAssocID="{1B944658-B351-4C6C-9ABA-291A9B17150F}" presName="childText" presStyleLbl="conFgAcc1" presStyleIdx="0" presStyleCnt="2">
        <dgm:presLayoutVars>
          <dgm:bulletEnabled val="1"/>
        </dgm:presLayoutVars>
      </dgm:prSet>
      <dgm:spPr/>
    </dgm:pt>
    <dgm:pt modelId="{332F4070-79F5-485B-B503-06AC500F565F}" type="pres">
      <dgm:prSet presAssocID="{B67473AB-6334-47BF-A165-E14A90F26711}" presName="spaceBetweenRectangles" presStyleCnt="0"/>
      <dgm:spPr/>
    </dgm:pt>
    <dgm:pt modelId="{81A0220B-968A-483F-BB43-9EFF73C7BEED}" type="pres">
      <dgm:prSet presAssocID="{4C694689-915B-4F04-9DB6-EDF444138429}" presName="parentLin" presStyleCnt="0"/>
      <dgm:spPr/>
    </dgm:pt>
    <dgm:pt modelId="{A281CCE4-4040-4E21-8CFD-23F414693F3B}" type="pres">
      <dgm:prSet presAssocID="{4C694689-915B-4F04-9DB6-EDF444138429}" presName="parentLeftMargin" presStyleLbl="node1" presStyleIdx="0" presStyleCnt="2"/>
      <dgm:spPr/>
    </dgm:pt>
    <dgm:pt modelId="{4F83A0E1-C8F7-47F1-A241-DA1AC42DD9BD}" type="pres">
      <dgm:prSet presAssocID="{4C694689-915B-4F04-9DB6-EDF444138429}" presName="parentText" presStyleLbl="node1" presStyleIdx="1" presStyleCnt="2">
        <dgm:presLayoutVars>
          <dgm:chMax val="0"/>
          <dgm:bulletEnabled val="1"/>
        </dgm:presLayoutVars>
      </dgm:prSet>
      <dgm:spPr/>
    </dgm:pt>
    <dgm:pt modelId="{DC35A622-9613-43E7-98E8-E1C4D9B55832}" type="pres">
      <dgm:prSet presAssocID="{4C694689-915B-4F04-9DB6-EDF444138429}" presName="negativeSpace" presStyleCnt="0"/>
      <dgm:spPr/>
    </dgm:pt>
    <dgm:pt modelId="{756E4D42-73CA-4710-9675-FBD9C9942479}" type="pres">
      <dgm:prSet presAssocID="{4C694689-915B-4F04-9DB6-EDF444138429}" presName="childText" presStyleLbl="conFgAcc1" presStyleIdx="1" presStyleCnt="2">
        <dgm:presLayoutVars>
          <dgm:bulletEnabled val="1"/>
        </dgm:presLayoutVars>
      </dgm:prSet>
      <dgm:spPr/>
    </dgm:pt>
  </dgm:ptLst>
  <dgm:cxnLst>
    <dgm:cxn modelId="{F14BE014-43E2-4702-B76D-8776F589D4CE}" type="presOf" srcId="{4C694689-915B-4F04-9DB6-EDF444138429}" destId="{A281CCE4-4040-4E21-8CFD-23F414693F3B}" srcOrd="0" destOrd="0" presId="urn:microsoft.com/office/officeart/2005/8/layout/list1"/>
    <dgm:cxn modelId="{32B10117-83A0-4C12-B55F-09BEBCC159F3}" type="presOf" srcId="{D7F55924-2690-4C7A-96C0-17D63D67BA83}" destId="{97D178B6-E96E-4695-8867-527ADC3117A4}" srcOrd="0" destOrd="0" presId="urn:microsoft.com/office/officeart/2005/8/layout/list1"/>
    <dgm:cxn modelId="{19ACE11B-9D99-40F5-8BCC-BE2E8A6CAAE9}" type="presOf" srcId="{1B944658-B351-4C6C-9ABA-291A9B17150F}" destId="{BCEECC2F-70F8-4848-AFF5-22CDD6D9EA12}" srcOrd="0" destOrd="0" presId="urn:microsoft.com/office/officeart/2005/8/layout/list1"/>
    <dgm:cxn modelId="{2A0C6036-DBC4-4731-BC1A-0230CA5EDB38}" srcId="{1B944658-B351-4C6C-9ABA-291A9B17150F}" destId="{1FE1A7D5-5371-401A-843F-2C53B35FF0B8}" srcOrd="0" destOrd="0" parTransId="{64E72C73-4EEF-4A8A-BD14-103D3BC883DA}" sibTransId="{3A787ED5-7756-4157-9565-69D605D32316}"/>
    <dgm:cxn modelId="{B21C4E72-910C-4D5F-B596-1DA187FBB2D7}" type="presOf" srcId="{1FE1A7D5-5371-401A-843F-2C53B35FF0B8}" destId="{DCFF433E-AA59-4EFE-9CBE-F1807AA109B9}" srcOrd="0" destOrd="0" presId="urn:microsoft.com/office/officeart/2005/8/layout/list1"/>
    <dgm:cxn modelId="{213E4FA1-E707-43B0-B8DF-60E882AFEBFB}" srcId="{D7F55924-2690-4C7A-96C0-17D63D67BA83}" destId="{1B944658-B351-4C6C-9ABA-291A9B17150F}" srcOrd="0" destOrd="0" parTransId="{D431BA35-5595-4BE1-804D-05E6C24C4256}" sibTransId="{B67473AB-6334-47BF-A165-E14A90F26711}"/>
    <dgm:cxn modelId="{DC656FB0-7462-4E6E-8FEC-6F4762AB3F64}" type="presOf" srcId="{4C694689-915B-4F04-9DB6-EDF444138429}" destId="{4F83A0E1-C8F7-47F1-A241-DA1AC42DD9BD}" srcOrd="1" destOrd="0" presId="urn:microsoft.com/office/officeart/2005/8/layout/list1"/>
    <dgm:cxn modelId="{D0AEF9C2-4946-4BF7-BB25-C8DC623D12EE}" type="presOf" srcId="{73B2D210-FFB3-4BFB-88B9-40010B204B49}" destId="{756E4D42-73CA-4710-9675-FBD9C9942479}" srcOrd="0" destOrd="0" presId="urn:microsoft.com/office/officeart/2005/8/layout/list1"/>
    <dgm:cxn modelId="{7C7053CD-2177-49E7-893C-0CB3B4464744}" srcId="{D7F55924-2690-4C7A-96C0-17D63D67BA83}" destId="{4C694689-915B-4F04-9DB6-EDF444138429}" srcOrd="1" destOrd="0" parTransId="{2BBEF71C-2E4D-4E95-929C-299219A2D8AA}" sibTransId="{36E29CCE-3798-4349-A59D-96D83EF84A17}"/>
    <dgm:cxn modelId="{CCEB46E3-CB51-4360-A5F9-BD4C8326BF76}" type="presOf" srcId="{1B944658-B351-4C6C-9ABA-291A9B17150F}" destId="{76258D2F-1B92-4F4B-8021-8B2D5F390D36}" srcOrd="1" destOrd="0" presId="urn:microsoft.com/office/officeart/2005/8/layout/list1"/>
    <dgm:cxn modelId="{034A78EA-C7BB-4890-90DD-4A272E3F4FCD}" srcId="{4C694689-915B-4F04-9DB6-EDF444138429}" destId="{73B2D210-FFB3-4BFB-88B9-40010B204B49}" srcOrd="0" destOrd="0" parTransId="{2F4112F9-F55A-4871-A802-74B5B4C3E74D}" sibTransId="{5956483A-CF0B-4D5C-B767-F4F32A14517F}"/>
    <dgm:cxn modelId="{E9852E9E-047E-4066-861F-D556EBF66D96}" type="presParOf" srcId="{97D178B6-E96E-4695-8867-527ADC3117A4}" destId="{4CDFC9F3-E910-4528-832F-3EBB26A7BBEC}" srcOrd="0" destOrd="0" presId="urn:microsoft.com/office/officeart/2005/8/layout/list1"/>
    <dgm:cxn modelId="{C6E466FA-7CEB-42E9-852A-9284315DECD5}" type="presParOf" srcId="{4CDFC9F3-E910-4528-832F-3EBB26A7BBEC}" destId="{BCEECC2F-70F8-4848-AFF5-22CDD6D9EA12}" srcOrd="0" destOrd="0" presId="urn:microsoft.com/office/officeart/2005/8/layout/list1"/>
    <dgm:cxn modelId="{DA32A741-12A8-45CD-B4BA-DD2253B71B8E}" type="presParOf" srcId="{4CDFC9F3-E910-4528-832F-3EBB26A7BBEC}" destId="{76258D2F-1B92-4F4B-8021-8B2D5F390D36}" srcOrd="1" destOrd="0" presId="urn:microsoft.com/office/officeart/2005/8/layout/list1"/>
    <dgm:cxn modelId="{95478DA2-8F77-4413-8B66-01AA0529217F}" type="presParOf" srcId="{97D178B6-E96E-4695-8867-527ADC3117A4}" destId="{EB0BBD4E-3C03-48CA-B8E6-57D8DCE575A8}" srcOrd="1" destOrd="0" presId="urn:microsoft.com/office/officeart/2005/8/layout/list1"/>
    <dgm:cxn modelId="{10A261C6-78F5-43A7-A9B2-F14864628165}" type="presParOf" srcId="{97D178B6-E96E-4695-8867-527ADC3117A4}" destId="{DCFF433E-AA59-4EFE-9CBE-F1807AA109B9}" srcOrd="2" destOrd="0" presId="urn:microsoft.com/office/officeart/2005/8/layout/list1"/>
    <dgm:cxn modelId="{06548085-1029-452F-A1D0-618E71FE5866}" type="presParOf" srcId="{97D178B6-E96E-4695-8867-527ADC3117A4}" destId="{332F4070-79F5-485B-B503-06AC500F565F}" srcOrd="3" destOrd="0" presId="urn:microsoft.com/office/officeart/2005/8/layout/list1"/>
    <dgm:cxn modelId="{92AD70BC-F865-4989-86AE-A952E242500C}" type="presParOf" srcId="{97D178B6-E96E-4695-8867-527ADC3117A4}" destId="{81A0220B-968A-483F-BB43-9EFF73C7BEED}" srcOrd="4" destOrd="0" presId="urn:microsoft.com/office/officeart/2005/8/layout/list1"/>
    <dgm:cxn modelId="{A57C2BDA-8652-4FD8-8DBB-375AEEE35BBD}" type="presParOf" srcId="{81A0220B-968A-483F-BB43-9EFF73C7BEED}" destId="{A281CCE4-4040-4E21-8CFD-23F414693F3B}" srcOrd="0" destOrd="0" presId="urn:microsoft.com/office/officeart/2005/8/layout/list1"/>
    <dgm:cxn modelId="{D6BECA21-0CF6-4A82-B066-140BA190073C}" type="presParOf" srcId="{81A0220B-968A-483F-BB43-9EFF73C7BEED}" destId="{4F83A0E1-C8F7-47F1-A241-DA1AC42DD9BD}" srcOrd="1" destOrd="0" presId="urn:microsoft.com/office/officeart/2005/8/layout/list1"/>
    <dgm:cxn modelId="{ADEACE9E-AC1D-4DB7-9CB2-053266C0824D}" type="presParOf" srcId="{97D178B6-E96E-4695-8867-527ADC3117A4}" destId="{DC35A622-9613-43E7-98E8-E1C4D9B55832}" srcOrd="5" destOrd="0" presId="urn:microsoft.com/office/officeart/2005/8/layout/list1"/>
    <dgm:cxn modelId="{0D6FB3BE-BBEB-4F41-9373-E999BB138C2C}" type="presParOf" srcId="{97D178B6-E96E-4695-8867-527ADC3117A4}" destId="{756E4D42-73CA-4710-9675-FBD9C994247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B7EF31-B52A-4DBE-9A3B-FC64701DED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2924653A-0B71-4B68-B439-39638FF50B2B}">
      <dgm:prSet phldrT="[テキスト]"/>
      <dgm:spPr/>
      <dgm:t>
        <a:bodyPr/>
        <a:lstStyle/>
        <a:p>
          <a:r>
            <a:rPr kumimoji="1" lang="en-US" altLang="ja-JP" dirty="0"/>
            <a:t>AI</a:t>
          </a:r>
          <a:r>
            <a:rPr kumimoji="1" lang="ja-JP" altLang="en-US" dirty="0"/>
            <a:t>時代のキャリア評価</a:t>
          </a:r>
        </a:p>
      </dgm:t>
    </dgm:pt>
    <dgm:pt modelId="{D7654723-946C-458C-9155-F70DD00DBD4A}" type="parTrans" cxnId="{A50C2803-4A83-4CDF-BE2C-5A0EAA86C13C}">
      <dgm:prSet/>
      <dgm:spPr/>
      <dgm:t>
        <a:bodyPr/>
        <a:lstStyle/>
        <a:p>
          <a:endParaRPr kumimoji="1" lang="ja-JP" altLang="en-US"/>
        </a:p>
      </dgm:t>
    </dgm:pt>
    <dgm:pt modelId="{0238E7FD-CE7D-4007-B4C7-91BC7430508F}" type="sibTrans" cxnId="{A50C2803-4A83-4CDF-BE2C-5A0EAA86C13C}">
      <dgm:prSet/>
      <dgm:spPr/>
      <dgm:t>
        <a:bodyPr/>
        <a:lstStyle/>
        <a:p>
          <a:endParaRPr kumimoji="1" lang="ja-JP" altLang="en-US"/>
        </a:p>
      </dgm:t>
    </dgm:pt>
    <dgm:pt modelId="{24520239-5AEB-4633-8ECF-C421F85EF97E}">
      <dgm:prSet phldrT="[テキスト]"/>
      <dgm:spPr>
        <a:ln cap="rnd">
          <a:round/>
        </a:ln>
      </dgm:spPr>
      <dgm:t>
        <a:bodyPr/>
        <a:lstStyle/>
        <a:p>
          <a:r>
            <a:rPr kumimoji="1" lang="ja-JP" altLang="en-US" dirty="0"/>
            <a:t>あなたは何を証拠にしますか？</a:t>
          </a:r>
        </a:p>
      </dgm:t>
    </dgm:pt>
    <dgm:pt modelId="{98AA76F1-DD4C-4444-A577-590420072754}" type="parTrans" cxnId="{46E796CF-3723-4D33-A040-BACAA6442E78}">
      <dgm:prSet/>
      <dgm:spPr/>
      <dgm:t>
        <a:bodyPr/>
        <a:lstStyle/>
        <a:p>
          <a:endParaRPr kumimoji="1" lang="ja-JP" altLang="en-US"/>
        </a:p>
      </dgm:t>
    </dgm:pt>
    <dgm:pt modelId="{9E66761E-B54F-4E09-89C2-820EA3744F6F}" type="sibTrans" cxnId="{46E796CF-3723-4D33-A040-BACAA6442E78}">
      <dgm:prSet/>
      <dgm:spPr/>
      <dgm:t>
        <a:bodyPr/>
        <a:lstStyle/>
        <a:p>
          <a:endParaRPr kumimoji="1" lang="ja-JP" altLang="en-US"/>
        </a:p>
      </dgm:t>
    </dgm:pt>
    <dgm:pt modelId="{BAD6C39E-6B1A-4959-823C-ED4E1D37C244}" type="pres">
      <dgm:prSet presAssocID="{A4B7EF31-B52A-4DBE-9A3B-FC64701DEDD0}" presName="linear" presStyleCnt="0">
        <dgm:presLayoutVars>
          <dgm:dir/>
          <dgm:animLvl val="lvl"/>
          <dgm:resizeHandles val="exact"/>
        </dgm:presLayoutVars>
      </dgm:prSet>
      <dgm:spPr/>
    </dgm:pt>
    <dgm:pt modelId="{E786CC81-AB04-4D3F-ABB2-56D0E50A85A8}" type="pres">
      <dgm:prSet presAssocID="{2924653A-0B71-4B68-B439-39638FF50B2B}" presName="parentLin" presStyleCnt="0"/>
      <dgm:spPr/>
    </dgm:pt>
    <dgm:pt modelId="{D36DC318-36BB-4657-AC54-A913ACE64D7F}" type="pres">
      <dgm:prSet presAssocID="{2924653A-0B71-4B68-B439-39638FF50B2B}" presName="parentLeftMargin" presStyleLbl="node1" presStyleIdx="0" presStyleCnt="1"/>
      <dgm:spPr/>
    </dgm:pt>
    <dgm:pt modelId="{DA25C58D-D026-4FD3-A707-9EE58CCA3B1C}" type="pres">
      <dgm:prSet presAssocID="{2924653A-0B71-4B68-B439-39638FF50B2B}" presName="parentText" presStyleLbl="node1" presStyleIdx="0" presStyleCnt="1">
        <dgm:presLayoutVars>
          <dgm:chMax val="0"/>
          <dgm:bulletEnabled val="1"/>
        </dgm:presLayoutVars>
      </dgm:prSet>
      <dgm:spPr/>
    </dgm:pt>
    <dgm:pt modelId="{89A5AEC0-A7B8-49FB-8642-58AC49EBC85D}" type="pres">
      <dgm:prSet presAssocID="{2924653A-0B71-4B68-B439-39638FF50B2B}" presName="negativeSpace" presStyleCnt="0"/>
      <dgm:spPr/>
    </dgm:pt>
    <dgm:pt modelId="{DBBD4255-9B96-49C9-98AD-C80AE661CC19}" type="pres">
      <dgm:prSet presAssocID="{2924653A-0B71-4B68-B439-39638FF50B2B}" presName="childText" presStyleLbl="conFgAcc1" presStyleIdx="0" presStyleCnt="1">
        <dgm:presLayoutVars>
          <dgm:bulletEnabled val="1"/>
        </dgm:presLayoutVars>
      </dgm:prSet>
      <dgm:spPr/>
    </dgm:pt>
  </dgm:ptLst>
  <dgm:cxnLst>
    <dgm:cxn modelId="{A50C2803-4A83-4CDF-BE2C-5A0EAA86C13C}" srcId="{A4B7EF31-B52A-4DBE-9A3B-FC64701DEDD0}" destId="{2924653A-0B71-4B68-B439-39638FF50B2B}" srcOrd="0" destOrd="0" parTransId="{D7654723-946C-458C-9155-F70DD00DBD4A}" sibTransId="{0238E7FD-CE7D-4007-B4C7-91BC7430508F}"/>
    <dgm:cxn modelId="{97D18411-EDEE-4A7A-B231-50011EE5BC52}" type="presOf" srcId="{2924653A-0B71-4B68-B439-39638FF50B2B}" destId="{DA25C58D-D026-4FD3-A707-9EE58CCA3B1C}" srcOrd="1" destOrd="0" presId="urn:microsoft.com/office/officeart/2005/8/layout/list1"/>
    <dgm:cxn modelId="{1E7CCD11-84B8-4490-A47C-85B070609689}" type="presOf" srcId="{A4B7EF31-B52A-4DBE-9A3B-FC64701DEDD0}" destId="{BAD6C39E-6B1A-4959-823C-ED4E1D37C244}" srcOrd="0" destOrd="0" presId="urn:microsoft.com/office/officeart/2005/8/layout/list1"/>
    <dgm:cxn modelId="{C68DE57C-CC22-4C5E-9CD8-51D1A686B24D}" type="presOf" srcId="{2924653A-0B71-4B68-B439-39638FF50B2B}" destId="{D36DC318-36BB-4657-AC54-A913ACE64D7F}" srcOrd="0" destOrd="0" presId="urn:microsoft.com/office/officeart/2005/8/layout/list1"/>
    <dgm:cxn modelId="{2F44437E-E6FE-4F43-966C-C0AA543757FF}" type="presOf" srcId="{24520239-5AEB-4633-8ECF-C421F85EF97E}" destId="{DBBD4255-9B96-49C9-98AD-C80AE661CC19}" srcOrd="0" destOrd="0" presId="urn:microsoft.com/office/officeart/2005/8/layout/list1"/>
    <dgm:cxn modelId="{46E796CF-3723-4D33-A040-BACAA6442E78}" srcId="{2924653A-0B71-4B68-B439-39638FF50B2B}" destId="{24520239-5AEB-4633-8ECF-C421F85EF97E}" srcOrd="0" destOrd="0" parTransId="{98AA76F1-DD4C-4444-A577-590420072754}" sibTransId="{9E66761E-B54F-4E09-89C2-820EA3744F6F}"/>
    <dgm:cxn modelId="{E3DE819B-58B6-47D0-AD77-37BF1D286F65}" type="presParOf" srcId="{BAD6C39E-6B1A-4959-823C-ED4E1D37C244}" destId="{E786CC81-AB04-4D3F-ABB2-56D0E50A85A8}" srcOrd="0" destOrd="0" presId="urn:microsoft.com/office/officeart/2005/8/layout/list1"/>
    <dgm:cxn modelId="{59729A59-81A1-423B-8BAD-DD3BDC33F7A5}" type="presParOf" srcId="{E786CC81-AB04-4D3F-ABB2-56D0E50A85A8}" destId="{D36DC318-36BB-4657-AC54-A913ACE64D7F}" srcOrd="0" destOrd="0" presId="urn:microsoft.com/office/officeart/2005/8/layout/list1"/>
    <dgm:cxn modelId="{40728F23-7C5F-4C4D-A4E8-39F32FA80ED0}" type="presParOf" srcId="{E786CC81-AB04-4D3F-ABB2-56D0E50A85A8}" destId="{DA25C58D-D026-4FD3-A707-9EE58CCA3B1C}" srcOrd="1" destOrd="0" presId="urn:microsoft.com/office/officeart/2005/8/layout/list1"/>
    <dgm:cxn modelId="{5AD6FB33-8AFA-455C-9A61-CEA08E3F1318}" type="presParOf" srcId="{BAD6C39E-6B1A-4959-823C-ED4E1D37C244}" destId="{89A5AEC0-A7B8-49FB-8642-58AC49EBC85D}" srcOrd="1" destOrd="0" presId="urn:microsoft.com/office/officeart/2005/8/layout/list1"/>
    <dgm:cxn modelId="{12A5494B-75D5-444A-9654-AF34CD5678B4}" type="presParOf" srcId="{BAD6C39E-6B1A-4959-823C-ED4E1D37C244}" destId="{DBBD4255-9B96-49C9-98AD-C80AE661CC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55924-2690-4C7A-96C0-17D63D67BA8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kumimoji="1" lang="ja-JP" altLang="en-US"/>
        </a:p>
      </dgm:t>
    </dgm:pt>
    <dgm:pt modelId="{EAF83B61-2578-426A-A641-42EDFE3A7494}">
      <dgm:prSet/>
      <dgm:spPr/>
      <dgm:t>
        <a:bodyPr/>
        <a:lstStyle/>
        <a:p>
          <a:pPr>
            <a:buNone/>
          </a:pPr>
          <a:r>
            <a:rPr lang="ja-JP" altLang="en-US" b="1" dirty="0"/>
            <a:t>ラクハニ</a:t>
          </a:r>
          <a:r>
            <a:rPr lang="en-US" b="1" dirty="0"/>
            <a:t> &amp; </a:t>
          </a:r>
          <a:r>
            <a:rPr lang="ja-JP" altLang="en-US" b="1" dirty="0"/>
            <a:t>ウォルフ</a:t>
          </a:r>
          <a:r>
            <a:rPr lang="en-US" b="1" dirty="0"/>
            <a:t> (2005)</a:t>
          </a:r>
          <a:endParaRPr lang="en-US" altLang="ja-JP" dirty="0"/>
        </a:p>
      </dgm:t>
    </dgm:pt>
    <dgm:pt modelId="{BAA9EEF8-EDFF-46A5-BE17-800BDEF3A821}" type="parTrans" cxnId="{B9B4BA26-E302-410C-9350-FA6C6F57C954}">
      <dgm:prSet/>
      <dgm:spPr/>
      <dgm:t>
        <a:bodyPr/>
        <a:lstStyle/>
        <a:p>
          <a:endParaRPr kumimoji="1" lang="ja-JP" altLang="en-US"/>
        </a:p>
      </dgm:t>
    </dgm:pt>
    <dgm:pt modelId="{C497B7CC-E614-486C-85C3-971044D8C26B}" type="sibTrans" cxnId="{B9B4BA26-E302-410C-9350-FA6C6F57C954}">
      <dgm:prSet/>
      <dgm:spPr/>
      <dgm:t>
        <a:bodyPr/>
        <a:lstStyle/>
        <a:p>
          <a:endParaRPr kumimoji="1" lang="ja-JP" altLang="en-US"/>
        </a:p>
      </dgm:t>
    </dgm:pt>
    <dgm:pt modelId="{6A126B07-0873-41AC-8751-19F628456F90}">
      <dgm:prSet/>
      <dgm:spPr/>
      <dgm:t>
        <a:bodyPr/>
        <a:lstStyle/>
        <a:p>
          <a:pPr>
            <a:buNone/>
          </a:pPr>
          <a:r>
            <a:rPr kumimoji="1" lang="ja-JP" altLang="ja-JP" dirty="0"/>
            <a:t>楽しさ・創造性を感じることが動機</a:t>
          </a:r>
          <a:endParaRPr lang="en-US" altLang="ja-JP" dirty="0"/>
        </a:p>
      </dgm:t>
    </dgm:pt>
    <dgm:pt modelId="{0CBA911E-8ADD-4437-AEC6-1C602D429141}" type="parTrans" cxnId="{3FAD3153-7EF1-4E42-9F92-5A66BA53486B}">
      <dgm:prSet/>
      <dgm:spPr/>
      <dgm:t>
        <a:bodyPr/>
        <a:lstStyle/>
        <a:p>
          <a:endParaRPr kumimoji="1" lang="ja-JP" altLang="en-US"/>
        </a:p>
      </dgm:t>
    </dgm:pt>
    <dgm:pt modelId="{429A950B-AF75-43CE-BB92-4891C8221D4A}" type="sibTrans" cxnId="{3FAD3153-7EF1-4E42-9F92-5A66BA53486B}">
      <dgm:prSet/>
      <dgm:spPr/>
      <dgm:t>
        <a:bodyPr/>
        <a:lstStyle/>
        <a:p>
          <a:endParaRPr kumimoji="1" lang="ja-JP" altLang="en-US"/>
        </a:p>
      </dgm:t>
    </dgm:pt>
    <dgm:pt modelId="{259D96FB-8B08-4992-A55E-2366CC7D9A04}">
      <dgm:prSet/>
      <dgm:spPr/>
      <dgm:t>
        <a:bodyPr/>
        <a:lstStyle/>
        <a:p>
          <a:pPr>
            <a:buNone/>
          </a:pPr>
          <a:r>
            <a:rPr kumimoji="1" lang="ja-JP" altLang="en-US" b="1" dirty="0">
              <a:latin typeface="+mn-lt"/>
            </a:rPr>
            <a:t>ジェローザ　等</a:t>
          </a:r>
          <a:r>
            <a:rPr kumimoji="1" lang="en-US" altLang="ja-JP" b="1" dirty="0">
              <a:latin typeface="+mn-lt"/>
            </a:rPr>
            <a:t> </a:t>
          </a:r>
          <a:r>
            <a:rPr kumimoji="1" lang="ja-JP" altLang="en-US" b="1" dirty="0">
              <a:latin typeface="+mn-lt"/>
            </a:rPr>
            <a:t>　</a:t>
          </a:r>
          <a:r>
            <a:rPr kumimoji="1" lang="en-US" altLang="ja-JP" b="1" dirty="0">
              <a:latin typeface="+mn-lt"/>
            </a:rPr>
            <a:t>(2021)</a:t>
          </a:r>
          <a:endParaRPr lang="en-US" altLang="ja-JP" b="1" dirty="0">
            <a:latin typeface="+mn-lt"/>
          </a:endParaRPr>
        </a:p>
      </dgm:t>
    </dgm:pt>
    <dgm:pt modelId="{9772B217-71EC-4617-A07B-C7123C5A8BB7}" type="parTrans" cxnId="{6365E40D-1E19-413C-AC9D-7E38B5DAB4CD}">
      <dgm:prSet/>
      <dgm:spPr/>
      <dgm:t>
        <a:bodyPr/>
        <a:lstStyle/>
        <a:p>
          <a:endParaRPr kumimoji="1" lang="ja-JP" altLang="en-US"/>
        </a:p>
      </dgm:t>
    </dgm:pt>
    <dgm:pt modelId="{0CB3249F-40E7-4570-96DA-88842A2AFEE4}" type="sibTrans" cxnId="{6365E40D-1E19-413C-AC9D-7E38B5DAB4CD}">
      <dgm:prSet/>
      <dgm:spPr/>
      <dgm:t>
        <a:bodyPr/>
        <a:lstStyle/>
        <a:p>
          <a:endParaRPr kumimoji="1" lang="ja-JP" altLang="en-US"/>
        </a:p>
      </dgm:t>
    </dgm:pt>
    <dgm:pt modelId="{14FCDF8F-EE23-480E-8223-1E4A9C1DFA2B}">
      <dgm:prSet/>
      <dgm:spPr/>
      <dgm:t>
        <a:bodyPr/>
        <a:lstStyle/>
        <a:p>
          <a:pPr>
            <a:buNone/>
          </a:pPr>
          <a:r>
            <a:rPr kumimoji="1" lang="ja-JP" altLang="en-US" dirty="0"/>
            <a:t>時間とともに</a:t>
          </a:r>
          <a:r>
            <a:rPr kumimoji="1" lang="ja-JP" altLang="ja-JP" dirty="0"/>
            <a:t>「キャリアや雇用可能性」へシフト</a:t>
          </a:r>
          <a:endParaRPr lang="en-US" altLang="ja-JP" dirty="0"/>
        </a:p>
      </dgm:t>
    </dgm:pt>
    <dgm:pt modelId="{9F0F6741-7B0B-47AD-92EA-00AEAC073F2F}" type="parTrans" cxnId="{C367551F-0EC0-4DD7-A8CE-00CEAAF0C446}">
      <dgm:prSet/>
      <dgm:spPr/>
      <dgm:t>
        <a:bodyPr/>
        <a:lstStyle/>
        <a:p>
          <a:endParaRPr kumimoji="1" lang="ja-JP" altLang="en-US"/>
        </a:p>
      </dgm:t>
    </dgm:pt>
    <dgm:pt modelId="{9FE7B353-A9E2-4E4F-9DFD-AED17018C22D}" type="sibTrans" cxnId="{C367551F-0EC0-4DD7-A8CE-00CEAAF0C446}">
      <dgm:prSet/>
      <dgm:spPr/>
      <dgm:t>
        <a:bodyPr/>
        <a:lstStyle/>
        <a:p>
          <a:endParaRPr kumimoji="1" lang="ja-JP" altLang="en-US"/>
        </a:p>
      </dgm:t>
    </dgm:pt>
    <dgm:pt modelId="{A134DF3D-CA4A-4A64-A536-B0116D56E427}">
      <dgm:prSet/>
      <dgm:spPr/>
      <dgm:t>
        <a:bodyPr/>
        <a:lstStyle/>
        <a:p>
          <a:pPr>
            <a:buNone/>
          </a:pPr>
          <a:endParaRPr lang="en-US" altLang="ja-JP" dirty="0"/>
        </a:p>
      </dgm:t>
    </dgm:pt>
    <dgm:pt modelId="{2A0D57B5-CA91-447B-A505-294F13233C8A}" type="parTrans" cxnId="{45A75049-0B6A-432D-8DF0-46E45F337A79}">
      <dgm:prSet/>
      <dgm:spPr/>
      <dgm:t>
        <a:bodyPr/>
        <a:lstStyle/>
        <a:p>
          <a:endParaRPr kumimoji="1" lang="ja-JP" altLang="en-US"/>
        </a:p>
      </dgm:t>
    </dgm:pt>
    <dgm:pt modelId="{3A861E58-4BD6-48C9-97DF-23A4CD499746}" type="sibTrans" cxnId="{45A75049-0B6A-432D-8DF0-46E45F337A79}">
      <dgm:prSet/>
      <dgm:spPr/>
      <dgm:t>
        <a:bodyPr/>
        <a:lstStyle/>
        <a:p>
          <a:endParaRPr kumimoji="1" lang="ja-JP" altLang="en-US"/>
        </a:p>
      </dgm:t>
    </dgm:pt>
    <dgm:pt modelId="{358BBDC9-14E7-4942-A2C1-4E5E7A7D5593}">
      <dgm:prSet/>
      <dgm:spPr/>
      <dgm:t>
        <a:bodyPr/>
        <a:lstStyle/>
        <a:p>
          <a:pPr>
            <a:buNone/>
          </a:pPr>
          <a:endParaRPr lang="en-US" altLang="ja-JP" dirty="0"/>
        </a:p>
      </dgm:t>
    </dgm:pt>
    <dgm:pt modelId="{C59742B8-DBAC-4CDD-94C1-85CAE52E32F9}" type="parTrans" cxnId="{46D3A693-0046-42C6-9504-19BA95304BB7}">
      <dgm:prSet/>
      <dgm:spPr/>
      <dgm:t>
        <a:bodyPr/>
        <a:lstStyle/>
        <a:p>
          <a:endParaRPr kumimoji="1" lang="ja-JP" altLang="en-US"/>
        </a:p>
      </dgm:t>
    </dgm:pt>
    <dgm:pt modelId="{3F608618-CDAE-42F7-A041-5F76D167B993}" type="sibTrans" cxnId="{46D3A693-0046-42C6-9504-19BA95304BB7}">
      <dgm:prSet/>
      <dgm:spPr/>
      <dgm:t>
        <a:bodyPr/>
        <a:lstStyle/>
        <a:p>
          <a:endParaRPr kumimoji="1" lang="ja-JP" altLang="en-US"/>
        </a:p>
      </dgm:t>
    </dgm:pt>
    <dgm:pt modelId="{97D178B6-E96E-4695-8867-527ADC3117A4}" type="pres">
      <dgm:prSet presAssocID="{D7F55924-2690-4C7A-96C0-17D63D67BA83}" presName="linear" presStyleCnt="0">
        <dgm:presLayoutVars>
          <dgm:dir/>
          <dgm:animLvl val="lvl"/>
          <dgm:resizeHandles val="exact"/>
        </dgm:presLayoutVars>
      </dgm:prSet>
      <dgm:spPr/>
    </dgm:pt>
    <dgm:pt modelId="{C7BCDB40-5B49-4757-B3B5-019633D38670}" type="pres">
      <dgm:prSet presAssocID="{EAF83B61-2578-426A-A641-42EDFE3A7494}" presName="parentLin" presStyleCnt="0"/>
      <dgm:spPr/>
    </dgm:pt>
    <dgm:pt modelId="{7C96E493-3A12-49EE-A03C-D9C9BCC23DAE}" type="pres">
      <dgm:prSet presAssocID="{EAF83B61-2578-426A-A641-42EDFE3A7494}" presName="parentLeftMargin" presStyleLbl="node1" presStyleIdx="0" presStyleCnt="2"/>
      <dgm:spPr/>
    </dgm:pt>
    <dgm:pt modelId="{3A1C839E-12F2-438D-B762-7CF6AFAB9F84}" type="pres">
      <dgm:prSet presAssocID="{EAF83B61-2578-426A-A641-42EDFE3A7494}" presName="parentText" presStyleLbl="node1" presStyleIdx="0" presStyleCnt="2">
        <dgm:presLayoutVars>
          <dgm:chMax val="0"/>
          <dgm:bulletEnabled val="1"/>
        </dgm:presLayoutVars>
      </dgm:prSet>
      <dgm:spPr/>
    </dgm:pt>
    <dgm:pt modelId="{5159C586-8325-4A3C-9E51-F2A7BF6D361D}" type="pres">
      <dgm:prSet presAssocID="{EAF83B61-2578-426A-A641-42EDFE3A7494}" presName="negativeSpace" presStyleCnt="0"/>
      <dgm:spPr/>
    </dgm:pt>
    <dgm:pt modelId="{C9973A07-2404-47C1-8E03-EDF410B70058}" type="pres">
      <dgm:prSet presAssocID="{EAF83B61-2578-426A-A641-42EDFE3A7494}" presName="childText" presStyleLbl="conFgAcc1" presStyleIdx="0" presStyleCnt="2">
        <dgm:presLayoutVars>
          <dgm:bulletEnabled val="1"/>
        </dgm:presLayoutVars>
      </dgm:prSet>
      <dgm:spPr/>
    </dgm:pt>
    <dgm:pt modelId="{A51FA63C-02FA-4DDB-910E-3D69DA7FCD18}" type="pres">
      <dgm:prSet presAssocID="{C497B7CC-E614-486C-85C3-971044D8C26B}" presName="spaceBetweenRectangles" presStyleCnt="0"/>
      <dgm:spPr/>
    </dgm:pt>
    <dgm:pt modelId="{2099D458-6415-4A70-8B15-4039E04AC25F}" type="pres">
      <dgm:prSet presAssocID="{259D96FB-8B08-4992-A55E-2366CC7D9A04}" presName="parentLin" presStyleCnt="0"/>
      <dgm:spPr/>
    </dgm:pt>
    <dgm:pt modelId="{9422A30F-D5E5-4D29-9B83-60CFBCC88C44}" type="pres">
      <dgm:prSet presAssocID="{259D96FB-8B08-4992-A55E-2366CC7D9A04}" presName="parentLeftMargin" presStyleLbl="node1" presStyleIdx="0" presStyleCnt="2"/>
      <dgm:spPr/>
    </dgm:pt>
    <dgm:pt modelId="{0EF8B185-A1ED-4A1B-AA42-CFCA20CE6405}" type="pres">
      <dgm:prSet presAssocID="{259D96FB-8B08-4992-A55E-2366CC7D9A04}" presName="parentText" presStyleLbl="node1" presStyleIdx="1" presStyleCnt="2">
        <dgm:presLayoutVars>
          <dgm:chMax val="0"/>
          <dgm:bulletEnabled val="1"/>
        </dgm:presLayoutVars>
      </dgm:prSet>
      <dgm:spPr/>
    </dgm:pt>
    <dgm:pt modelId="{00D11028-3CDC-4C42-8657-EB2625F71FBB}" type="pres">
      <dgm:prSet presAssocID="{259D96FB-8B08-4992-A55E-2366CC7D9A04}" presName="negativeSpace" presStyleCnt="0"/>
      <dgm:spPr/>
    </dgm:pt>
    <dgm:pt modelId="{D2EB0022-4040-4E1C-A614-4A11E4ACBB66}" type="pres">
      <dgm:prSet presAssocID="{259D96FB-8B08-4992-A55E-2366CC7D9A04}" presName="childText" presStyleLbl="conFgAcc1" presStyleIdx="1" presStyleCnt="2">
        <dgm:presLayoutVars>
          <dgm:bulletEnabled val="1"/>
        </dgm:presLayoutVars>
      </dgm:prSet>
      <dgm:spPr/>
    </dgm:pt>
  </dgm:ptLst>
  <dgm:cxnLst>
    <dgm:cxn modelId="{6365E40D-1E19-413C-AC9D-7E38B5DAB4CD}" srcId="{D7F55924-2690-4C7A-96C0-17D63D67BA83}" destId="{259D96FB-8B08-4992-A55E-2366CC7D9A04}" srcOrd="1" destOrd="0" parTransId="{9772B217-71EC-4617-A07B-C7123C5A8BB7}" sibTransId="{0CB3249F-40E7-4570-96DA-88842A2AFEE4}"/>
    <dgm:cxn modelId="{32B10117-83A0-4C12-B55F-09BEBCC159F3}" type="presOf" srcId="{D7F55924-2690-4C7A-96C0-17D63D67BA83}" destId="{97D178B6-E96E-4695-8867-527ADC3117A4}" srcOrd="0" destOrd="0" presId="urn:microsoft.com/office/officeart/2005/8/layout/list1"/>
    <dgm:cxn modelId="{C367551F-0EC0-4DD7-A8CE-00CEAAF0C446}" srcId="{259D96FB-8B08-4992-A55E-2366CC7D9A04}" destId="{14FCDF8F-EE23-480E-8223-1E4A9C1DFA2B}" srcOrd="0" destOrd="0" parTransId="{9F0F6741-7B0B-47AD-92EA-00AEAC073F2F}" sibTransId="{9FE7B353-A9E2-4E4F-9DFD-AED17018C22D}"/>
    <dgm:cxn modelId="{B9B4BA26-E302-410C-9350-FA6C6F57C954}" srcId="{D7F55924-2690-4C7A-96C0-17D63D67BA83}" destId="{EAF83B61-2578-426A-A641-42EDFE3A7494}" srcOrd="0" destOrd="0" parTransId="{BAA9EEF8-EDFF-46A5-BE17-800BDEF3A821}" sibTransId="{C497B7CC-E614-486C-85C3-971044D8C26B}"/>
    <dgm:cxn modelId="{84454741-13FC-4620-BED7-9C5A13F9BAC4}" type="presOf" srcId="{259D96FB-8B08-4992-A55E-2366CC7D9A04}" destId="{9422A30F-D5E5-4D29-9B83-60CFBCC88C44}" srcOrd="0" destOrd="0" presId="urn:microsoft.com/office/officeart/2005/8/layout/list1"/>
    <dgm:cxn modelId="{45A75049-0B6A-432D-8DF0-46E45F337A79}" srcId="{259D96FB-8B08-4992-A55E-2366CC7D9A04}" destId="{A134DF3D-CA4A-4A64-A536-B0116D56E427}" srcOrd="1" destOrd="0" parTransId="{2A0D57B5-CA91-447B-A505-294F13233C8A}" sibTransId="{3A861E58-4BD6-48C9-97DF-23A4CD499746}"/>
    <dgm:cxn modelId="{3FAD3153-7EF1-4E42-9F92-5A66BA53486B}" srcId="{EAF83B61-2578-426A-A641-42EDFE3A7494}" destId="{6A126B07-0873-41AC-8751-19F628456F90}" srcOrd="0" destOrd="0" parTransId="{0CBA911E-8ADD-4437-AEC6-1C602D429141}" sibTransId="{429A950B-AF75-43CE-BB92-4891C8221D4A}"/>
    <dgm:cxn modelId="{427C1B75-E1EB-40C3-8624-4A90273992F4}" type="presOf" srcId="{A134DF3D-CA4A-4A64-A536-B0116D56E427}" destId="{D2EB0022-4040-4E1C-A614-4A11E4ACBB66}" srcOrd="0" destOrd="1" presId="urn:microsoft.com/office/officeart/2005/8/layout/list1"/>
    <dgm:cxn modelId="{46D3A693-0046-42C6-9504-19BA95304BB7}" srcId="{259D96FB-8B08-4992-A55E-2366CC7D9A04}" destId="{358BBDC9-14E7-4942-A2C1-4E5E7A7D5593}" srcOrd="2" destOrd="0" parTransId="{C59742B8-DBAC-4CDD-94C1-85CAE52E32F9}" sibTransId="{3F608618-CDAE-42F7-A041-5F76D167B993}"/>
    <dgm:cxn modelId="{93274E9B-2EC7-4BDA-8DA0-C8AA6AE29C40}" type="presOf" srcId="{EAF83B61-2578-426A-A641-42EDFE3A7494}" destId="{3A1C839E-12F2-438D-B762-7CF6AFAB9F84}" srcOrd="1" destOrd="0" presId="urn:microsoft.com/office/officeart/2005/8/layout/list1"/>
    <dgm:cxn modelId="{EDEC529C-5FC8-4B7B-AA4B-DA551F2263FE}" type="presOf" srcId="{14FCDF8F-EE23-480E-8223-1E4A9C1DFA2B}" destId="{D2EB0022-4040-4E1C-A614-4A11E4ACBB66}" srcOrd="0" destOrd="0" presId="urn:microsoft.com/office/officeart/2005/8/layout/list1"/>
    <dgm:cxn modelId="{9CEB5F9F-1825-4BB3-8117-09BE1599EC79}" type="presOf" srcId="{EAF83B61-2578-426A-A641-42EDFE3A7494}" destId="{7C96E493-3A12-49EE-A03C-D9C9BCC23DAE}" srcOrd="0" destOrd="0" presId="urn:microsoft.com/office/officeart/2005/8/layout/list1"/>
    <dgm:cxn modelId="{C87B6DE4-B73C-459F-96C0-339339251F26}" type="presOf" srcId="{6A126B07-0873-41AC-8751-19F628456F90}" destId="{C9973A07-2404-47C1-8E03-EDF410B70058}" srcOrd="0" destOrd="0" presId="urn:microsoft.com/office/officeart/2005/8/layout/list1"/>
    <dgm:cxn modelId="{99D05BEA-71B8-48C3-B33A-1CCBA5A3DEF8}" type="presOf" srcId="{259D96FB-8B08-4992-A55E-2366CC7D9A04}" destId="{0EF8B185-A1ED-4A1B-AA42-CFCA20CE6405}" srcOrd="1" destOrd="0" presId="urn:microsoft.com/office/officeart/2005/8/layout/list1"/>
    <dgm:cxn modelId="{C0E68FF0-094A-4EE9-ACB5-DF292966ECF0}" type="presOf" srcId="{358BBDC9-14E7-4942-A2C1-4E5E7A7D5593}" destId="{D2EB0022-4040-4E1C-A614-4A11E4ACBB66}" srcOrd="0" destOrd="2" presId="urn:microsoft.com/office/officeart/2005/8/layout/list1"/>
    <dgm:cxn modelId="{7259F89A-88EE-4FC2-9C11-A50419EF37F2}" type="presParOf" srcId="{97D178B6-E96E-4695-8867-527ADC3117A4}" destId="{C7BCDB40-5B49-4757-B3B5-019633D38670}" srcOrd="0" destOrd="0" presId="urn:microsoft.com/office/officeart/2005/8/layout/list1"/>
    <dgm:cxn modelId="{299CA67B-6EB0-4486-9D53-71B800D285C6}" type="presParOf" srcId="{C7BCDB40-5B49-4757-B3B5-019633D38670}" destId="{7C96E493-3A12-49EE-A03C-D9C9BCC23DAE}" srcOrd="0" destOrd="0" presId="urn:microsoft.com/office/officeart/2005/8/layout/list1"/>
    <dgm:cxn modelId="{FDA6A635-B09F-4FC0-90CA-6BCEB7969124}" type="presParOf" srcId="{C7BCDB40-5B49-4757-B3B5-019633D38670}" destId="{3A1C839E-12F2-438D-B762-7CF6AFAB9F84}" srcOrd="1" destOrd="0" presId="urn:microsoft.com/office/officeart/2005/8/layout/list1"/>
    <dgm:cxn modelId="{1ED953E9-83BC-4B92-88A3-C22CC221BBC3}" type="presParOf" srcId="{97D178B6-E96E-4695-8867-527ADC3117A4}" destId="{5159C586-8325-4A3C-9E51-F2A7BF6D361D}" srcOrd="1" destOrd="0" presId="urn:microsoft.com/office/officeart/2005/8/layout/list1"/>
    <dgm:cxn modelId="{74F43AE9-089A-48A7-B66C-6F1690338846}" type="presParOf" srcId="{97D178B6-E96E-4695-8867-527ADC3117A4}" destId="{C9973A07-2404-47C1-8E03-EDF410B70058}" srcOrd="2" destOrd="0" presId="urn:microsoft.com/office/officeart/2005/8/layout/list1"/>
    <dgm:cxn modelId="{BBB5B547-FA01-40C6-95D4-1302A2AEBA17}" type="presParOf" srcId="{97D178B6-E96E-4695-8867-527ADC3117A4}" destId="{A51FA63C-02FA-4DDB-910E-3D69DA7FCD18}" srcOrd="3" destOrd="0" presId="urn:microsoft.com/office/officeart/2005/8/layout/list1"/>
    <dgm:cxn modelId="{04BF6455-AA3B-4DE0-AE3E-F5C83BE67509}" type="presParOf" srcId="{97D178B6-E96E-4695-8867-527ADC3117A4}" destId="{2099D458-6415-4A70-8B15-4039E04AC25F}" srcOrd="4" destOrd="0" presId="urn:microsoft.com/office/officeart/2005/8/layout/list1"/>
    <dgm:cxn modelId="{D6BEFDBA-333C-4D79-AB40-DE81F5FF719B}" type="presParOf" srcId="{2099D458-6415-4A70-8B15-4039E04AC25F}" destId="{9422A30F-D5E5-4D29-9B83-60CFBCC88C44}" srcOrd="0" destOrd="0" presId="urn:microsoft.com/office/officeart/2005/8/layout/list1"/>
    <dgm:cxn modelId="{A0A0E0D4-7B73-4BF2-8E4E-2D77EDC2E286}" type="presParOf" srcId="{2099D458-6415-4A70-8B15-4039E04AC25F}" destId="{0EF8B185-A1ED-4A1B-AA42-CFCA20CE6405}" srcOrd="1" destOrd="0" presId="urn:microsoft.com/office/officeart/2005/8/layout/list1"/>
    <dgm:cxn modelId="{C6C4EEC0-3F73-42E4-9639-012813208C79}" type="presParOf" srcId="{97D178B6-E96E-4695-8867-527ADC3117A4}" destId="{00D11028-3CDC-4C42-8657-EB2625F71FBB}" srcOrd="5" destOrd="0" presId="urn:microsoft.com/office/officeart/2005/8/layout/list1"/>
    <dgm:cxn modelId="{A884D7FC-A238-4AB9-9915-5A6A552E93F3}" type="presParOf" srcId="{97D178B6-E96E-4695-8867-527ADC3117A4}" destId="{D2EB0022-4040-4E1C-A614-4A11E4ACBB66}"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894E75-E096-45BC-AFC0-29EAF21B7094}" type="doc">
      <dgm:prSet loTypeId="urn:microsoft.com/office/officeart/2005/8/layout/StepDownProcess" loCatId="process" qsTypeId="urn:microsoft.com/office/officeart/2005/8/quickstyle/simple2" qsCatId="simple" csTypeId="urn:microsoft.com/office/officeart/2005/8/colors/colorful5" csCatId="colorful" phldr="1"/>
      <dgm:spPr/>
      <dgm:t>
        <a:bodyPr/>
        <a:lstStyle/>
        <a:p>
          <a:endParaRPr kumimoji="1" lang="ja-JP" altLang="en-US"/>
        </a:p>
      </dgm:t>
    </dgm:pt>
    <dgm:pt modelId="{B08F8D95-818F-42C2-BDFA-D6DC13E8E544}">
      <dgm:prSet phldrT="[テキスト]"/>
      <dgm:spPr/>
      <dgm:t>
        <a:bodyPr/>
        <a:lstStyle/>
        <a:p>
          <a:pPr>
            <a:buNone/>
          </a:pPr>
          <a:r>
            <a:rPr kumimoji="1" lang="ja-JP" altLang="en-US" dirty="0"/>
            <a:t>提案</a:t>
          </a:r>
        </a:p>
      </dgm:t>
    </dgm:pt>
    <dgm:pt modelId="{04D70A9D-4D78-401C-8946-3C524638900F}" type="parTrans" cxnId="{E63556F3-3C72-486D-ACA5-349634D2AB2B}">
      <dgm:prSet/>
      <dgm:spPr/>
      <dgm:t>
        <a:bodyPr/>
        <a:lstStyle/>
        <a:p>
          <a:endParaRPr kumimoji="1" lang="ja-JP" altLang="en-US"/>
        </a:p>
      </dgm:t>
    </dgm:pt>
    <dgm:pt modelId="{ED370908-1A62-4078-8972-19D9793A88A8}" type="sibTrans" cxnId="{E63556F3-3C72-486D-ACA5-349634D2AB2B}">
      <dgm:prSet/>
      <dgm:spPr/>
      <dgm:t>
        <a:bodyPr/>
        <a:lstStyle/>
        <a:p>
          <a:endParaRPr kumimoji="1" lang="ja-JP" altLang="en-US"/>
        </a:p>
      </dgm:t>
    </dgm:pt>
    <dgm:pt modelId="{79799DFE-5C08-4406-9DC2-A3CE11DE51A0}">
      <dgm:prSet/>
      <dgm:spPr/>
      <dgm:t>
        <a:bodyPr/>
        <a:lstStyle/>
        <a:p>
          <a:pPr>
            <a:buNone/>
          </a:pPr>
          <a:r>
            <a:rPr lang="ja-JP" altLang="en-US" dirty="0"/>
            <a:t>可視</a:t>
          </a:r>
        </a:p>
      </dgm:t>
    </dgm:pt>
    <dgm:pt modelId="{F9B5C4BE-A49B-47E6-8955-146967CE03A0}" type="parTrans" cxnId="{8D5A549D-4943-4D27-9DB6-EDC996C3BDDD}">
      <dgm:prSet/>
      <dgm:spPr/>
      <dgm:t>
        <a:bodyPr/>
        <a:lstStyle/>
        <a:p>
          <a:endParaRPr kumimoji="1" lang="ja-JP" altLang="en-US"/>
        </a:p>
      </dgm:t>
    </dgm:pt>
    <dgm:pt modelId="{963DC5C3-C961-43D7-9A57-953AEA637D0D}" type="sibTrans" cxnId="{8D5A549D-4943-4D27-9DB6-EDC996C3BDDD}">
      <dgm:prSet/>
      <dgm:spPr/>
      <dgm:t>
        <a:bodyPr/>
        <a:lstStyle/>
        <a:p>
          <a:endParaRPr kumimoji="1" lang="ja-JP" altLang="en-US"/>
        </a:p>
      </dgm:t>
    </dgm:pt>
    <dgm:pt modelId="{3B372AF4-0D6A-4BF3-A505-7048089F4D77}">
      <dgm:prSet/>
      <dgm:spPr/>
      <dgm:t>
        <a:bodyPr/>
        <a:lstStyle/>
        <a:p>
          <a:pPr>
            <a:buNone/>
          </a:pPr>
          <a:r>
            <a:rPr lang="ja-JP" altLang="en-US" dirty="0"/>
            <a:t>協働</a:t>
          </a:r>
        </a:p>
      </dgm:t>
    </dgm:pt>
    <dgm:pt modelId="{178499F2-EE0F-4703-87C5-A372A2B4A6B6}" type="parTrans" cxnId="{F393F0ED-77AD-47AA-A3CD-7D49B128EF8F}">
      <dgm:prSet/>
      <dgm:spPr/>
      <dgm:t>
        <a:bodyPr/>
        <a:lstStyle/>
        <a:p>
          <a:endParaRPr kumimoji="1" lang="ja-JP" altLang="en-US"/>
        </a:p>
      </dgm:t>
    </dgm:pt>
    <dgm:pt modelId="{65480AC6-D314-4DCE-825C-A64A8980DEC1}" type="sibTrans" cxnId="{F393F0ED-77AD-47AA-A3CD-7D49B128EF8F}">
      <dgm:prSet/>
      <dgm:spPr/>
      <dgm:t>
        <a:bodyPr/>
        <a:lstStyle/>
        <a:p>
          <a:endParaRPr kumimoji="1" lang="ja-JP" altLang="en-US"/>
        </a:p>
      </dgm:t>
    </dgm:pt>
    <dgm:pt modelId="{0F4571C2-FC60-4816-9B7C-675DE7506FDE}">
      <dgm:prSet custT="1"/>
      <dgm:spPr/>
      <dgm:t>
        <a:bodyPr/>
        <a:lstStyle/>
        <a:p>
          <a:pPr algn="l">
            <a:buNone/>
          </a:pPr>
          <a:r>
            <a:rPr lang="ja-JP" altLang="en-US" sz="2700" dirty="0"/>
            <a:t>記録が残る</a:t>
          </a:r>
        </a:p>
      </dgm:t>
    </dgm:pt>
    <dgm:pt modelId="{452C468E-CC8D-475F-B220-FA50AC930C9B}" type="parTrans" cxnId="{C3B6EB23-C8F2-4347-BC24-C32883E5A120}">
      <dgm:prSet/>
      <dgm:spPr/>
      <dgm:t>
        <a:bodyPr/>
        <a:lstStyle/>
        <a:p>
          <a:endParaRPr kumimoji="1" lang="ja-JP" altLang="en-US"/>
        </a:p>
      </dgm:t>
    </dgm:pt>
    <dgm:pt modelId="{8E302874-CF5E-4379-97E3-1678C3ADA4E5}" type="sibTrans" cxnId="{C3B6EB23-C8F2-4347-BC24-C32883E5A120}">
      <dgm:prSet/>
      <dgm:spPr/>
      <dgm:t>
        <a:bodyPr/>
        <a:lstStyle/>
        <a:p>
          <a:endParaRPr kumimoji="1" lang="ja-JP" altLang="en-US"/>
        </a:p>
      </dgm:t>
    </dgm:pt>
    <dgm:pt modelId="{C212057F-44F9-4775-9A9E-F9A7BDA4DB89}">
      <dgm:prSet custT="1"/>
      <dgm:spPr/>
      <dgm:t>
        <a:bodyPr/>
        <a:lstStyle/>
        <a:p>
          <a:pPr>
            <a:buNone/>
          </a:pPr>
          <a:r>
            <a:rPr lang="ja-JP" altLang="en-US" sz="2700" dirty="0"/>
            <a:t>議論・レビュー</a:t>
          </a:r>
        </a:p>
      </dgm:t>
    </dgm:pt>
    <dgm:pt modelId="{98DBF233-1609-45CA-BB90-DE4CA6B0EA9D}" type="parTrans" cxnId="{961DFB94-AC23-46D9-9C97-6B9990555CB7}">
      <dgm:prSet/>
      <dgm:spPr/>
      <dgm:t>
        <a:bodyPr/>
        <a:lstStyle/>
        <a:p>
          <a:endParaRPr kumimoji="1" lang="ja-JP" altLang="en-US"/>
        </a:p>
      </dgm:t>
    </dgm:pt>
    <dgm:pt modelId="{02B7645C-FCAC-4F1F-8AB8-E9104C5C9096}" type="sibTrans" cxnId="{961DFB94-AC23-46D9-9C97-6B9990555CB7}">
      <dgm:prSet/>
      <dgm:spPr/>
      <dgm:t>
        <a:bodyPr/>
        <a:lstStyle/>
        <a:p>
          <a:endParaRPr kumimoji="1" lang="ja-JP" altLang="en-US"/>
        </a:p>
      </dgm:t>
    </dgm:pt>
    <dgm:pt modelId="{AB2F2A09-42A1-4051-AD85-EC3476B69107}">
      <dgm:prSet/>
      <dgm:spPr/>
      <dgm:t>
        <a:bodyPr/>
        <a:lstStyle/>
        <a:p>
          <a:pPr>
            <a:buNone/>
          </a:pPr>
          <a:r>
            <a:rPr lang="ja-JP" altLang="en-US" dirty="0"/>
            <a:t>信頼</a:t>
          </a:r>
        </a:p>
      </dgm:t>
    </dgm:pt>
    <dgm:pt modelId="{743DA40A-8FFC-4121-8418-BCD1CE4D8644}" type="sibTrans" cxnId="{71085196-9713-45B5-BF27-78E9CED88382}">
      <dgm:prSet/>
      <dgm:spPr/>
      <dgm:t>
        <a:bodyPr/>
        <a:lstStyle/>
        <a:p>
          <a:endParaRPr kumimoji="1" lang="ja-JP" altLang="en-US"/>
        </a:p>
      </dgm:t>
    </dgm:pt>
    <dgm:pt modelId="{3559643F-9D88-41BF-835B-7D6AF243A0B1}" type="parTrans" cxnId="{71085196-9713-45B5-BF27-78E9CED88382}">
      <dgm:prSet/>
      <dgm:spPr/>
      <dgm:t>
        <a:bodyPr/>
        <a:lstStyle/>
        <a:p>
          <a:endParaRPr kumimoji="1" lang="ja-JP" altLang="en-US"/>
        </a:p>
      </dgm:t>
    </dgm:pt>
    <dgm:pt modelId="{679FE1EB-2FDF-41AE-91E8-A3F5EE5636F3}">
      <dgm:prSet custT="1"/>
      <dgm:spPr/>
      <dgm:t>
        <a:bodyPr/>
        <a:lstStyle/>
        <a:p>
          <a:pPr algn="r">
            <a:buNone/>
          </a:pPr>
          <a:r>
            <a:rPr lang="ja-JP" altLang="en-US" sz="1000" dirty="0"/>
            <a:t> </a:t>
          </a:r>
          <a:r>
            <a:rPr lang="ja-JP" altLang="en-US" sz="2700" dirty="0"/>
            <a:t>マージ・公開</a:t>
          </a:r>
        </a:p>
      </dgm:t>
    </dgm:pt>
    <dgm:pt modelId="{E8BEC81A-C88E-49EA-8763-7C011F9B833E}" type="sibTrans" cxnId="{A7415A4B-CDED-41F7-A51D-015D020AC518}">
      <dgm:prSet/>
      <dgm:spPr/>
      <dgm:t>
        <a:bodyPr/>
        <a:lstStyle/>
        <a:p>
          <a:endParaRPr kumimoji="1" lang="ja-JP" altLang="en-US"/>
        </a:p>
      </dgm:t>
    </dgm:pt>
    <dgm:pt modelId="{E7F1B67B-0007-43EB-9FAD-2E10641A243E}" type="parTrans" cxnId="{A7415A4B-CDED-41F7-A51D-015D020AC518}">
      <dgm:prSet/>
      <dgm:spPr/>
      <dgm:t>
        <a:bodyPr/>
        <a:lstStyle/>
        <a:p>
          <a:endParaRPr kumimoji="1" lang="ja-JP" altLang="en-US"/>
        </a:p>
      </dgm:t>
    </dgm:pt>
    <dgm:pt modelId="{D7B947D9-311C-4423-AC9F-3D6E38783BEE}">
      <dgm:prSet phldrT="[テキスト]"/>
      <dgm:spPr/>
      <dgm:t>
        <a:bodyPr/>
        <a:lstStyle/>
        <a:p>
          <a:pPr algn="l">
            <a:buNone/>
          </a:pPr>
          <a:r>
            <a:rPr lang="ja-JP" altLang="en-US" dirty="0"/>
            <a:t>プルリクエスト</a:t>
          </a:r>
          <a:endParaRPr kumimoji="1" lang="ja-JP" altLang="en-US" dirty="0"/>
        </a:p>
      </dgm:t>
    </dgm:pt>
    <dgm:pt modelId="{9C55B276-7501-4FE5-A5E2-7680ADEAFC5B}" type="sibTrans" cxnId="{B733F7C7-B475-42C0-9BEE-90ABE53538CE}">
      <dgm:prSet/>
      <dgm:spPr/>
      <dgm:t>
        <a:bodyPr/>
        <a:lstStyle/>
        <a:p>
          <a:endParaRPr kumimoji="1" lang="ja-JP" altLang="en-US"/>
        </a:p>
      </dgm:t>
    </dgm:pt>
    <dgm:pt modelId="{3F3C73DB-3BE0-42D9-B23B-95DE7C37B5A0}" type="parTrans" cxnId="{B733F7C7-B475-42C0-9BEE-90ABE53538CE}">
      <dgm:prSet/>
      <dgm:spPr/>
      <dgm:t>
        <a:bodyPr/>
        <a:lstStyle/>
        <a:p>
          <a:endParaRPr kumimoji="1" lang="ja-JP" altLang="en-US"/>
        </a:p>
      </dgm:t>
    </dgm:pt>
    <dgm:pt modelId="{29A75066-F5F8-42D5-B895-5FB8FDB1D238}" type="pres">
      <dgm:prSet presAssocID="{B9894E75-E096-45BC-AFC0-29EAF21B7094}" presName="rootnode" presStyleCnt="0">
        <dgm:presLayoutVars>
          <dgm:chMax/>
          <dgm:chPref/>
          <dgm:dir/>
          <dgm:animLvl val="lvl"/>
        </dgm:presLayoutVars>
      </dgm:prSet>
      <dgm:spPr/>
    </dgm:pt>
    <dgm:pt modelId="{D3CA50FC-334B-4544-B484-726C8EEEFDD2}" type="pres">
      <dgm:prSet presAssocID="{B08F8D95-818F-42C2-BDFA-D6DC13E8E544}" presName="composite" presStyleCnt="0"/>
      <dgm:spPr/>
    </dgm:pt>
    <dgm:pt modelId="{267CC13D-7346-4A67-9F2E-13FCC3F1418F}" type="pres">
      <dgm:prSet presAssocID="{B08F8D95-818F-42C2-BDFA-D6DC13E8E544}" presName="bentUpArrow1" presStyleLbl="alignImgPlace1" presStyleIdx="0" presStyleCnt="3"/>
      <dgm:spPr/>
    </dgm:pt>
    <dgm:pt modelId="{00463513-78A8-44D3-A0B2-B669F2BC6DBB}" type="pres">
      <dgm:prSet presAssocID="{B08F8D95-818F-42C2-BDFA-D6DC13E8E544}" presName="ParentText" presStyleLbl="node1" presStyleIdx="0" presStyleCnt="4">
        <dgm:presLayoutVars>
          <dgm:chMax val="1"/>
          <dgm:chPref val="1"/>
          <dgm:bulletEnabled val="1"/>
        </dgm:presLayoutVars>
      </dgm:prSet>
      <dgm:spPr/>
    </dgm:pt>
    <dgm:pt modelId="{4913F654-AD5B-406B-A5E3-E62A22DA5ADF}" type="pres">
      <dgm:prSet presAssocID="{B08F8D95-818F-42C2-BDFA-D6DC13E8E544}" presName="ChildText" presStyleLbl="revTx" presStyleIdx="0" presStyleCnt="4" custScaleX="226579" custLinFactX="200000" custLinFactNeighborX="253013" custLinFactNeighborY="8224">
        <dgm:presLayoutVars>
          <dgm:chMax val="0"/>
          <dgm:chPref val="0"/>
          <dgm:bulletEnabled val="1"/>
        </dgm:presLayoutVars>
      </dgm:prSet>
      <dgm:spPr/>
    </dgm:pt>
    <dgm:pt modelId="{61096FD8-7F69-4629-A308-A7B0783F6E04}" type="pres">
      <dgm:prSet presAssocID="{ED370908-1A62-4078-8972-19D9793A88A8}" presName="sibTrans" presStyleCnt="0"/>
      <dgm:spPr/>
    </dgm:pt>
    <dgm:pt modelId="{C1C94313-A0A1-489C-9D1C-2CB564F669EA}" type="pres">
      <dgm:prSet presAssocID="{79799DFE-5C08-4406-9DC2-A3CE11DE51A0}" presName="composite" presStyleCnt="0"/>
      <dgm:spPr/>
    </dgm:pt>
    <dgm:pt modelId="{C6B79F1A-EA00-494E-8563-D6F7185F55C8}" type="pres">
      <dgm:prSet presAssocID="{79799DFE-5C08-4406-9DC2-A3CE11DE51A0}" presName="bentUpArrow1" presStyleLbl="alignImgPlace1" presStyleIdx="1" presStyleCnt="3"/>
      <dgm:spPr/>
    </dgm:pt>
    <dgm:pt modelId="{5ADB15C1-E258-4B96-AF49-2CA337BA9D75}" type="pres">
      <dgm:prSet presAssocID="{79799DFE-5C08-4406-9DC2-A3CE11DE51A0}" presName="ParentText" presStyleLbl="node1" presStyleIdx="1" presStyleCnt="4">
        <dgm:presLayoutVars>
          <dgm:chMax val="1"/>
          <dgm:chPref val="1"/>
          <dgm:bulletEnabled val="1"/>
        </dgm:presLayoutVars>
      </dgm:prSet>
      <dgm:spPr/>
    </dgm:pt>
    <dgm:pt modelId="{8D5B90F0-08D5-4D67-9944-F9B072C7AEDF}" type="pres">
      <dgm:prSet presAssocID="{79799DFE-5C08-4406-9DC2-A3CE11DE51A0}" presName="ChildText" presStyleLbl="revTx" presStyleIdx="1" presStyleCnt="4" custScaleX="226579" custLinFactX="108637" custLinFactNeighborX="200000" custLinFactNeighborY="-1415">
        <dgm:presLayoutVars>
          <dgm:chMax val="0"/>
          <dgm:chPref val="0"/>
          <dgm:bulletEnabled val="1"/>
        </dgm:presLayoutVars>
      </dgm:prSet>
      <dgm:spPr/>
    </dgm:pt>
    <dgm:pt modelId="{45A1B3C5-FF22-4F98-8DA1-475D0A4350CB}" type="pres">
      <dgm:prSet presAssocID="{963DC5C3-C961-43D7-9A57-953AEA637D0D}" presName="sibTrans" presStyleCnt="0"/>
      <dgm:spPr/>
    </dgm:pt>
    <dgm:pt modelId="{E169FE0F-ED81-4998-848D-D3E74280FD01}" type="pres">
      <dgm:prSet presAssocID="{3B372AF4-0D6A-4BF3-A505-7048089F4D77}" presName="composite" presStyleCnt="0"/>
      <dgm:spPr/>
    </dgm:pt>
    <dgm:pt modelId="{7F45B07F-F5B2-41EF-9D28-66E889BD4E90}" type="pres">
      <dgm:prSet presAssocID="{3B372AF4-0D6A-4BF3-A505-7048089F4D77}" presName="bentUpArrow1" presStyleLbl="alignImgPlace1" presStyleIdx="2" presStyleCnt="3"/>
      <dgm:spPr/>
    </dgm:pt>
    <dgm:pt modelId="{80368726-B79F-4016-B98E-B4460B7F6A59}" type="pres">
      <dgm:prSet presAssocID="{3B372AF4-0D6A-4BF3-A505-7048089F4D77}" presName="ParentText" presStyleLbl="node1" presStyleIdx="2" presStyleCnt="4">
        <dgm:presLayoutVars>
          <dgm:chMax val="1"/>
          <dgm:chPref val="1"/>
          <dgm:bulletEnabled val="1"/>
        </dgm:presLayoutVars>
      </dgm:prSet>
      <dgm:spPr/>
    </dgm:pt>
    <dgm:pt modelId="{6445F443-A87A-4E20-8593-35401E067EAD}" type="pres">
      <dgm:prSet presAssocID="{3B372AF4-0D6A-4BF3-A505-7048089F4D77}" presName="ChildText" presStyleLbl="revTx" presStyleIdx="2" presStyleCnt="4" custScaleX="226579" custLinFactX="64261" custLinFactNeighborX="100000" custLinFactNeighborY="-8792">
        <dgm:presLayoutVars>
          <dgm:chMax val="0"/>
          <dgm:chPref val="0"/>
          <dgm:bulletEnabled val="1"/>
        </dgm:presLayoutVars>
      </dgm:prSet>
      <dgm:spPr/>
    </dgm:pt>
    <dgm:pt modelId="{5CFB256B-0070-4F26-A2B1-0FA085024CD6}" type="pres">
      <dgm:prSet presAssocID="{65480AC6-D314-4DCE-825C-A64A8980DEC1}" presName="sibTrans" presStyleCnt="0"/>
      <dgm:spPr/>
    </dgm:pt>
    <dgm:pt modelId="{61653A31-E215-49B9-B2F9-1F4B2F866707}" type="pres">
      <dgm:prSet presAssocID="{AB2F2A09-42A1-4051-AD85-EC3476B69107}" presName="composite" presStyleCnt="0"/>
      <dgm:spPr/>
    </dgm:pt>
    <dgm:pt modelId="{A014E562-A8C7-4AE9-A7DE-EAD3C5970146}" type="pres">
      <dgm:prSet presAssocID="{AB2F2A09-42A1-4051-AD85-EC3476B69107}" presName="ParentText" presStyleLbl="node1" presStyleIdx="3" presStyleCnt="4">
        <dgm:presLayoutVars>
          <dgm:chMax val="1"/>
          <dgm:chPref val="1"/>
          <dgm:bulletEnabled val="1"/>
        </dgm:presLayoutVars>
      </dgm:prSet>
      <dgm:spPr/>
    </dgm:pt>
    <dgm:pt modelId="{D8868D8A-D032-49AF-9904-3FE352901985}" type="pres">
      <dgm:prSet presAssocID="{AB2F2A09-42A1-4051-AD85-EC3476B69107}" presName="FinalChildText" presStyleLbl="revTx" presStyleIdx="3" presStyleCnt="4" custScaleX="226579" custLinFactNeighborX="21091" custLinFactNeighborY="132">
        <dgm:presLayoutVars>
          <dgm:chMax val="0"/>
          <dgm:chPref val="0"/>
          <dgm:bulletEnabled val="1"/>
        </dgm:presLayoutVars>
      </dgm:prSet>
      <dgm:spPr/>
    </dgm:pt>
  </dgm:ptLst>
  <dgm:cxnLst>
    <dgm:cxn modelId="{6F896115-85AF-4FD6-9603-C69ED15B10A1}" type="presOf" srcId="{AB2F2A09-42A1-4051-AD85-EC3476B69107}" destId="{A014E562-A8C7-4AE9-A7DE-EAD3C5970146}" srcOrd="0" destOrd="0" presId="urn:microsoft.com/office/officeart/2005/8/layout/StepDownProcess"/>
    <dgm:cxn modelId="{8194751D-D61E-4383-9529-A5A53C0FD9AB}" type="presOf" srcId="{B9894E75-E096-45BC-AFC0-29EAF21B7094}" destId="{29A75066-F5F8-42D5-B895-5FB8FDB1D238}" srcOrd="0" destOrd="0" presId="urn:microsoft.com/office/officeart/2005/8/layout/StepDownProcess"/>
    <dgm:cxn modelId="{C3B6EB23-C8F2-4347-BC24-C32883E5A120}" srcId="{79799DFE-5C08-4406-9DC2-A3CE11DE51A0}" destId="{0F4571C2-FC60-4816-9B7C-675DE7506FDE}" srcOrd="0" destOrd="0" parTransId="{452C468E-CC8D-475F-B220-FA50AC930C9B}" sibTransId="{8E302874-CF5E-4379-97E3-1678C3ADA4E5}"/>
    <dgm:cxn modelId="{A7415A4B-CDED-41F7-A51D-015D020AC518}" srcId="{AB2F2A09-42A1-4051-AD85-EC3476B69107}" destId="{679FE1EB-2FDF-41AE-91E8-A3F5EE5636F3}" srcOrd="0" destOrd="0" parTransId="{E7F1B67B-0007-43EB-9FAD-2E10641A243E}" sibTransId="{E8BEC81A-C88E-49EA-8763-7C011F9B833E}"/>
    <dgm:cxn modelId="{E9147483-957A-493B-8546-83787F4BCFAE}" type="presOf" srcId="{3B372AF4-0D6A-4BF3-A505-7048089F4D77}" destId="{80368726-B79F-4016-B98E-B4460B7F6A59}" srcOrd="0" destOrd="0" presId="urn:microsoft.com/office/officeart/2005/8/layout/StepDownProcess"/>
    <dgm:cxn modelId="{C4B80493-9C0E-4A8F-86F9-90D66C53F9A2}" type="presOf" srcId="{79799DFE-5C08-4406-9DC2-A3CE11DE51A0}" destId="{5ADB15C1-E258-4B96-AF49-2CA337BA9D75}" srcOrd="0" destOrd="0" presId="urn:microsoft.com/office/officeart/2005/8/layout/StepDownProcess"/>
    <dgm:cxn modelId="{961DFB94-AC23-46D9-9C97-6B9990555CB7}" srcId="{3B372AF4-0D6A-4BF3-A505-7048089F4D77}" destId="{C212057F-44F9-4775-9A9E-F9A7BDA4DB89}" srcOrd="0" destOrd="0" parTransId="{98DBF233-1609-45CA-BB90-DE4CA6B0EA9D}" sibTransId="{02B7645C-FCAC-4F1F-8AB8-E9104C5C9096}"/>
    <dgm:cxn modelId="{71085196-9713-45B5-BF27-78E9CED88382}" srcId="{B9894E75-E096-45BC-AFC0-29EAF21B7094}" destId="{AB2F2A09-42A1-4051-AD85-EC3476B69107}" srcOrd="3" destOrd="0" parTransId="{3559643F-9D88-41BF-835B-7D6AF243A0B1}" sibTransId="{743DA40A-8FFC-4121-8418-BCD1CE4D8644}"/>
    <dgm:cxn modelId="{8D5A549D-4943-4D27-9DB6-EDC996C3BDDD}" srcId="{B9894E75-E096-45BC-AFC0-29EAF21B7094}" destId="{79799DFE-5C08-4406-9DC2-A3CE11DE51A0}" srcOrd="1" destOrd="0" parTransId="{F9B5C4BE-A49B-47E6-8955-146967CE03A0}" sibTransId="{963DC5C3-C961-43D7-9A57-953AEA637D0D}"/>
    <dgm:cxn modelId="{5C60E5A1-1A86-422D-9AEE-15D6FA7E0CCB}" type="presOf" srcId="{C212057F-44F9-4775-9A9E-F9A7BDA4DB89}" destId="{6445F443-A87A-4E20-8593-35401E067EAD}" srcOrd="0" destOrd="0" presId="urn:microsoft.com/office/officeart/2005/8/layout/StepDownProcess"/>
    <dgm:cxn modelId="{DA1F57A2-88EE-4599-B1EA-DB10ADD944B6}" type="presOf" srcId="{679FE1EB-2FDF-41AE-91E8-A3F5EE5636F3}" destId="{D8868D8A-D032-49AF-9904-3FE352901985}" srcOrd="0" destOrd="0" presId="urn:microsoft.com/office/officeart/2005/8/layout/StepDownProcess"/>
    <dgm:cxn modelId="{B89F6BA9-8551-41D1-B53E-A4EACF7A5A15}" type="presOf" srcId="{D7B947D9-311C-4423-AC9F-3D6E38783BEE}" destId="{4913F654-AD5B-406B-A5E3-E62A22DA5ADF}" srcOrd="0" destOrd="0" presId="urn:microsoft.com/office/officeart/2005/8/layout/StepDownProcess"/>
    <dgm:cxn modelId="{18A0BAB7-24F3-491B-BA0A-37F0625F9042}" type="presOf" srcId="{B08F8D95-818F-42C2-BDFA-D6DC13E8E544}" destId="{00463513-78A8-44D3-A0B2-B669F2BC6DBB}" srcOrd="0" destOrd="0" presId="urn:microsoft.com/office/officeart/2005/8/layout/StepDownProcess"/>
    <dgm:cxn modelId="{B733F7C7-B475-42C0-9BEE-90ABE53538CE}" srcId="{B08F8D95-818F-42C2-BDFA-D6DC13E8E544}" destId="{D7B947D9-311C-4423-AC9F-3D6E38783BEE}" srcOrd="0" destOrd="0" parTransId="{3F3C73DB-3BE0-42D9-B23B-95DE7C37B5A0}" sibTransId="{9C55B276-7501-4FE5-A5E2-7680ADEAFC5B}"/>
    <dgm:cxn modelId="{DA6EC6DB-F665-45F2-81EE-92C409F8494E}" type="presOf" srcId="{0F4571C2-FC60-4816-9B7C-675DE7506FDE}" destId="{8D5B90F0-08D5-4D67-9944-F9B072C7AEDF}" srcOrd="0" destOrd="0" presId="urn:microsoft.com/office/officeart/2005/8/layout/StepDownProcess"/>
    <dgm:cxn modelId="{F393F0ED-77AD-47AA-A3CD-7D49B128EF8F}" srcId="{B9894E75-E096-45BC-AFC0-29EAF21B7094}" destId="{3B372AF4-0D6A-4BF3-A505-7048089F4D77}" srcOrd="2" destOrd="0" parTransId="{178499F2-EE0F-4703-87C5-A372A2B4A6B6}" sibTransId="{65480AC6-D314-4DCE-825C-A64A8980DEC1}"/>
    <dgm:cxn modelId="{E63556F3-3C72-486D-ACA5-349634D2AB2B}" srcId="{B9894E75-E096-45BC-AFC0-29EAF21B7094}" destId="{B08F8D95-818F-42C2-BDFA-D6DC13E8E544}" srcOrd="0" destOrd="0" parTransId="{04D70A9D-4D78-401C-8946-3C524638900F}" sibTransId="{ED370908-1A62-4078-8972-19D9793A88A8}"/>
    <dgm:cxn modelId="{D413FA84-FDDF-4E3B-85B7-D15EA7760F56}" type="presParOf" srcId="{29A75066-F5F8-42D5-B895-5FB8FDB1D238}" destId="{D3CA50FC-334B-4544-B484-726C8EEEFDD2}" srcOrd="0" destOrd="0" presId="urn:microsoft.com/office/officeart/2005/8/layout/StepDownProcess"/>
    <dgm:cxn modelId="{C9A2AA3D-7248-448D-92B9-6C4CAA12963C}" type="presParOf" srcId="{D3CA50FC-334B-4544-B484-726C8EEEFDD2}" destId="{267CC13D-7346-4A67-9F2E-13FCC3F1418F}" srcOrd="0" destOrd="0" presId="urn:microsoft.com/office/officeart/2005/8/layout/StepDownProcess"/>
    <dgm:cxn modelId="{657AA67C-2644-4300-88B0-A6BC103F9AA8}" type="presParOf" srcId="{D3CA50FC-334B-4544-B484-726C8EEEFDD2}" destId="{00463513-78A8-44D3-A0B2-B669F2BC6DBB}" srcOrd="1" destOrd="0" presId="urn:microsoft.com/office/officeart/2005/8/layout/StepDownProcess"/>
    <dgm:cxn modelId="{D17B637A-5D80-425C-9B04-AC6D1EBEBAAE}" type="presParOf" srcId="{D3CA50FC-334B-4544-B484-726C8EEEFDD2}" destId="{4913F654-AD5B-406B-A5E3-E62A22DA5ADF}" srcOrd="2" destOrd="0" presId="urn:microsoft.com/office/officeart/2005/8/layout/StepDownProcess"/>
    <dgm:cxn modelId="{96F6EE5A-7ECA-4A52-ADF4-C0FECEECAD75}" type="presParOf" srcId="{29A75066-F5F8-42D5-B895-5FB8FDB1D238}" destId="{61096FD8-7F69-4629-A308-A7B0783F6E04}" srcOrd="1" destOrd="0" presId="urn:microsoft.com/office/officeart/2005/8/layout/StepDownProcess"/>
    <dgm:cxn modelId="{6CA77E9A-64CA-4005-AECC-A75EDF7BFB9E}" type="presParOf" srcId="{29A75066-F5F8-42D5-B895-5FB8FDB1D238}" destId="{C1C94313-A0A1-489C-9D1C-2CB564F669EA}" srcOrd="2" destOrd="0" presId="urn:microsoft.com/office/officeart/2005/8/layout/StepDownProcess"/>
    <dgm:cxn modelId="{37A06E9F-3F45-42DD-92BF-8AAC29476198}" type="presParOf" srcId="{C1C94313-A0A1-489C-9D1C-2CB564F669EA}" destId="{C6B79F1A-EA00-494E-8563-D6F7185F55C8}" srcOrd="0" destOrd="0" presId="urn:microsoft.com/office/officeart/2005/8/layout/StepDownProcess"/>
    <dgm:cxn modelId="{78238436-94B6-447F-B0AA-BA57A0635726}" type="presParOf" srcId="{C1C94313-A0A1-489C-9D1C-2CB564F669EA}" destId="{5ADB15C1-E258-4B96-AF49-2CA337BA9D75}" srcOrd="1" destOrd="0" presId="urn:microsoft.com/office/officeart/2005/8/layout/StepDownProcess"/>
    <dgm:cxn modelId="{3CAE5CD1-9D40-4E97-AB1B-726417357FC8}" type="presParOf" srcId="{C1C94313-A0A1-489C-9D1C-2CB564F669EA}" destId="{8D5B90F0-08D5-4D67-9944-F9B072C7AEDF}" srcOrd="2" destOrd="0" presId="urn:microsoft.com/office/officeart/2005/8/layout/StepDownProcess"/>
    <dgm:cxn modelId="{62AE94CA-91AE-441F-8AAB-33FBDF4FBA7D}" type="presParOf" srcId="{29A75066-F5F8-42D5-B895-5FB8FDB1D238}" destId="{45A1B3C5-FF22-4F98-8DA1-475D0A4350CB}" srcOrd="3" destOrd="0" presId="urn:microsoft.com/office/officeart/2005/8/layout/StepDownProcess"/>
    <dgm:cxn modelId="{D7B5BCAD-6E10-4B20-BB15-02A55A9ABD35}" type="presParOf" srcId="{29A75066-F5F8-42D5-B895-5FB8FDB1D238}" destId="{E169FE0F-ED81-4998-848D-D3E74280FD01}" srcOrd="4" destOrd="0" presId="urn:microsoft.com/office/officeart/2005/8/layout/StepDownProcess"/>
    <dgm:cxn modelId="{EC4739F1-6442-42A3-A60A-EAB2C4414DFC}" type="presParOf" srcId="{E169FE0F-ED81-4998-848D-D3E74280FD01}" destId="{7F45B07F-F5B2-41EF-9D28-66E889BD4E90}" srcOrd="0" destOrd="0" presId="urn:microsoft.com/office/officeart/2005/8/layout/StepDownProcess"/>
    <dgm:cxn modelId="{269814FC-DDBD-4CC5-AE96-EDD337E0DABA}" type="presParOf" srcId="{E169FE0F-ED81-4998-848D-D3E74280FD01}" destId="{80368726-B79F-4016-B98E-B4460B7F6A59}" srcOrd="1" destOrd="0" presId="urn:microsoft.com/office/officeart/2005/8/layout/StepDownProcess"/>
    <dgm:cxn modelId="{82C7DD5C-C1C8-4B75-BE7F-E56BA5A5FAA5}" type="presParOf" srcId="{E169FE0F-ED81-4998-848D-D3E74280FD01}" destId="{6445F443-A87A-4E20-8593-35401E067EAD}" srcOrd="2" destOrd="0" presId="urn:microsoft.com/office/officeart/2005/8/layout/StepDownProcess"/>
    <dgm:cxn modelId="{016AAB5A-3855-4E20-A133-67A6134A3BDC}" type="presParOf" srcId="{29A75066-F5F8-42D5-B895-5FB8FDB1D238}" destId="{5CFB256B-0070-4F26-A2B1-0FA085024CD6}" srcOrd="5" destOrd="0" presId="urn:microsoft.com/office/officeart/2005/8/layout/StepDownProcess"/>
    <dgm:cxn modelId="{23D63949-1150-45B1-9AEE-02A4C620C1EA}" type="presParOf" srcId="{29A75066-F5F8-42D5-B895-5FB8FDB1D238}" destId="{61653A31-E215-49B9-B2F9-1F4B2F866707}" srcOrd="6" destOrd="0" presId="urn:microsoft.com/office/officeart/2005/8/layout/StepDownProcess"/>
    <dgm:cxn modelId="{B6D4DF40-3570-42DB-AD50-F4D16EDE9330}" type="presParOf" srcId="{61653A31-E215-49B9-B2F9-1F4B2F866707}" destId="{A014E562-A8C7-4AE9-A7DE-EAD3C5970146}" srcOrd="0" destOrd="0" presId="urn:microsoft.com/office/officeart/2005/8/layout/StepDownProcess"/>
    <dgm:cxn modelId="{4CA8157B-F952-4E32-8EEA-21D91F9D890E}" type="presParOf" srcId="{61653A31-E215-49B9-B2F9-1F4B2F866707}" destId="{D8868D8A-D032-49AF-9904-3FE352901985}"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F55924-2690-4C7A-96C0-17D63D67BA8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kumimoji="1" lang="ja-JP" altLang="en-US"/>
        </a:p>
      </dgm:t>
    </dgm:pt>
    <dgm:pt modelId="{1B944658-B351-4C6C-9ABA-291A9B17150F}">
      <dgm:prSet phldrT="[テキスト]"/>
      <dgm:spPr/>
      <dgm:t>
        <a:bodyPr/>
        <a:lstStyle/>
        <a:p>
          <a:r>
            <a:rPr kumimoji="1" lang="ja-JP" altLang="en-US" dirty="0"/>
            <a:t>接続不安定</a:t>
          </a:r>
          <a:r>
            <a:rPr kumimoji="1" lang="en-US" altLang="ja-JP" dirty="0"/>
            <a:t>(</a:t>
          </a:r>
          <a:r>
            <a:rPr kumimoji="1" lang="ja-JP" altLang="en-US" dirty="0"/>
            <a:t>成功は</a:t>
          </a:r>
          <a:r>
            <a:rPr kumimoji="1" lang="en-US" altLang="ja-JP" dirty="0"/>
            <a:t>20</a:t>
          </a:r>
          <a:r>
            <a:rPr kumimoji="1" lang="ja-JP" altLang="en-US" dirty="0"/>
            <a:t>回に</a:t>
          </a:r>
          <a:r>
            <a:rPr kumimoji="1" lang="en-US" altLang="ja-JP" dirty="0"/>
            <a:t>3</a:t>
          </a:r>
          <a:r>
            <a:rPr kumimoji="1" lang="ja-JP" altLang="en-US" dirty="0"/>
            <a:t>回</a:t>
          </a:r>
          <a:r>
            <a:rPr kumimoji="1" lang="en-US" altLang="ja-JP" dirty="0"/>
            <a:t>)</a:t>
          </a:r>
          <a:endParaRPr kumimoji="1" lang="ja-JP" altLang="en-US" dirty="0"/>
        </a:p>
      </dgm:t>
    </dgm:pt>
    <dgm:pt modelId="{D431BA35-5595-4BE1-804D-05E6C24C4256}" type="parTrans" cxnId="{213E4FA1-E707-43B0-B8DF-60E882AFEBFB}">
      <dgm:prSet/>
      <dgm:spPr/>
      <dgm:t>
        <a:bodyPr/>
        <a:lstStyle/>
        <a:p>
          <a:endParaRPr kumimoji="1" lang="ja-JP" altLang="en-US"/>
        </a:p>
      </dgm:t>
    </dgm:pt>
    <dgm:pt modelId="{B67473AB-6334-47BF-A165-E14A90F26711}" type="sibTrans" cxnId="{213E4FA1-E707-43B0-B8DF-60E882AFEBFB}">
      <dgm:prSet/>
      <dgm:spPr/>
      <dgm:t>
        <a:bodyPr/>
        <a:lstStyle/>
        <a:p>
          <a:endParaRPr kumimoji="1" lang="ja-JP" altLang="en-US"/>
        </a:p>
      </dgm:t>
    </dgm:pt>
    <dgm:pt modelId="{A5821A12-6C67-4BB9-8432-1792DF8BBE2F}">
      <dgm:prSet/>
      <dgm:spPr/>
      <dgm:t>
        <a:bodyPr/>
        <a:lstStyle/>
        <a:p>
          <a:r>
            <a:rPr kumimoji="1" lang="en-US" altLang="en-US" b="1" dirty="0"/>
            <a:t>PC</a:t>
          </a:r>
          <a:r>
            <a:rPr kumimoji="1" lang="ja-JP" altLang="en-US" b="1" dirty="0"/>
            <a:t>に直接接続するとダメ　</a:t>
          </a:r>
        </a:p>
      </dgm:t>
    </dgm:pt>
    <dgm:pt modelId="{323F8CE7-EEF0-4F31-8A75-16BC099A2B58}" type="parTrans" cxnId="{E06E07B2-6756-4F0A-B723-145EC0C8FEB7}">
      <dgm:prSet/>
      <dgm:spPr/>
      <dgm:t>
        <a:bodyPr/>
        <a:lstStyle/>
        <a:p>
          <a:endParaRPr kumimoji="1" lang="ja-JP" altLang="en-US"/>
        </a:p>
      </dgm:t>
    </dgm:pt>
    <dgm:pt modelId="{2CCEA5FB-D395-48AA-930A-440843D4D6EB}" type="sibTrans" cxnId="{E06E07B2-6756-4F0A-B723-145EC0C8FEB7}">
      <dgm:prSet/>
      <dgm:spPr/>
      <dgm:t>
        <a:bodyPr/>
        <a:lstStyle/>
        <a:p>
          <a:endParaRPr kumimoji="1" lang="ja-JP" altLang="en-US"/>
        </a:p>
      </dgm:t>
    </dgm:pt>
    <dgm:pt modelId="{C844EC37-DE82-4FCB-BD64-8FFE18DE52E4}">
      <dgm:prSet/>
      <dgm:spPr/>
      <dgm:t>
        <a:bodyPr/>
        <a:lstStyle/>
        <a:p>
          <a:r>
            <a:rPr kumimoji="1" lang="en-US" altLang="en-US" b="1" dirty="0"/>
            <a:t>HUB</a:t>
          </a:r>
          <a:r>
            <a:rPr kumimoji="1" lang="ja-JP" altLang="en-US" b="1" dirty="0"/>
            <a:t>が経由だと</a:t>
          </a:r>
          <a:r>
            <a:rPr kumimoji="1" lang="en-US" altLang="en-US" b="1" dirty="0"/>
            <a:t>OK</a:t>
          </a:r>
          <a:r>
            <a:rPr kumimoji="1" lang="en-US" altLang="ja-JP" b="1" dirty="0"/>
            <a:t>(</a:t>
          </a:r>
          <a:r>
            <a:rPr kumimoji="1" lang="ja-JP" altLang="en-US" b="1" dirty="0"/>
            <a:t>バスパワー</a:t>
          </a:r>
          <a:r>
            <a:rPr kumimoji="1" lang="en-US" altLang="ja-JP" b="1" dirty="0"/>
            <a:t>)</a:t>
          </a:r>
          <a:endParaRPr kumimoji="1" lang="ja-JP" altLang="en-US" b="1" dirty="0"/>
        </a:p>
      </dgm:t>
    </dgm:pt>
    <dgm:pt modelId="{79732F10-5055-4EB3-8949-490DD67E5C79}" type="parTrans" cxnId="{6B981985-B722-4A17-913F-8FBE8C92189F}">
      <dgm:prSet/>
      <dgm:spPr/>
      <dgm:t>
        <a:bodyPr/>
        <a:lstStyle/>
        <a:p>
          <a:endParaRPr kumimoji="1" lang="ja-JP" altLang="en-US"/>
        </a:p>
      </dgm:t>
    </dgm:pt>
    <dgm:pt modelId="{ACF60F8B-1FFB-40F4-83EC-C99B09452262}" type="sibTrans" cxnId="{6B981985-B722-4A17-913F-8FBE8C92189F}">
      <dgm:prSet/>
      <dgm:spPr/>
      <dgm:t>
        <a:bodyPr/>
        <a:lstStyle/>
        <a:p>
          <a:endParaRPr kumimoji="1" lang="ja-JP" altLang="en-US"/>
        </a:p>
      </dgm:t>
    </dgm:pt>
    <dgm:pt modelId="{C06B735B-D28D-43CB-B3F9-E81223EB599F}">
      <dgm:prSet/>
      <dgm:spPr/>
      <dgm:t>
        <a:bodyPr/>
        <a:lstStyle/>
        <a:p>
          <a:r>
            <a:rPr kumimoji="1" lang="en-US" altLang="en-US"/>
            <a:t>TinyGoKeeb</a:t>
          </a:r>
          <a:endParaRPr kumimoji="1" lang="ja-JP" altLang="en-US"/>
        </a:p>
      </dgm:t>
    </dgm:pt>
    <dgm:pt modelId="{7A2720FF-BBE3-4A6E-AD5F-D14B24A527C9}" type="parTrans" cxnId="{8E55D571-DD8E-48C6-9495-71EBCD9A7F48}">
      <dgm:prSet/>
      <dgm:spPr/>
      <dgm:t>
        <a:bodyPr/>
        <a:lstStyle/>
        <a:p>
          <a:endParaRPr kumimoji="1" lang="ja-JP" altLang="en-US"/>
        </a:p>
      </dgm:t>
    </dgm:pt>
    <dgm:pt modelId="{8323B240-AFDE-4AB3-BD93-0FA4F4C2DAD6}" type="sibTrans" cxnId="{8E55D571-DD8E-48C6-9495-71EBCD9A7F48}">
      <dgm:prSet/>
      <dgm:spPr/>
      <dgm:t>
        <a:bodyPr/>
        <a:lstStyle/>
        <a:p>
          <a:endParaRPr kumimoji="1" lang="ja-JP" altLang="en-US"/>
        </a:p>
      </dgm:t>
    </dgm:pt>
    <dgm:pt modelId="{7048AF13-F3CB-41E0-99BF-E4087334832F}">
      <dgm:prSet/>
      <dgm:spPr/>
      <dgm:t>
        <a:bodyPr/>
        <a:lstStyle/>
        <a:p>
          <a:r>
            <a:rPr kumimoji="1" lang="ja-JP" altLang="en-US" b="1" dirty="0"/>
            <a:t>同様に発生している人がいた</a:t>
          </a:r>
        </a:p>
      </dgm:t>
    </dgm:pt>
    <dgm:pt modelId="{92F20D4D-EDBA-405F-9B2D-994825674B1F}" type="parTrans" cxnId="{D1C0C0F9-62B8-4B6A-8CA2-94860E25AD85}">
      <dgm:prSet/>
      <dgm:spPr/>
      <dgm:t>
        <a:bodyPr/>
        <a:lstStyle/>
        <a:p>
          <a:endParaRPr kumimoji="1" lang="ja-JP" altLang="en-US"/>
        </a:p>
      </dgm:t>
    </dgm:pt>
    <dgm:pt modelId="{9E2641E7-B9D8-4A25-BAB0-88781E4FC4BD}" type="sibTrans" cxnId="{D1C0C0F9-62B8-4B6A-8CA2-94860E25AD85}">
      <dgm:prSet/>
      <dgm:spPr/>
      <dgm:t>
        <a:bodyPr/>
        <a:lstStyle/>
        <a:p>
          <a:endParaRPr kumimoji="1" lang="ja-JP" altLang="en-US"/>
        </a:p>
      </dgm:t>
    </dgm:pt>
    <dgm:pt modelId="{D976F090-7DC1-4F77-97FC-E55614E20257}">
      <dgm:prSet/>
      <dgm:spPr/>
      <dgm:t>
        <a:bodyPr/>
        <a:lstStyle/>
        <a:p>
          <a:r>
            <a:rPr kumimoji="1" lang="en-US" altLang="en-US" dirty="0" err="1"/>
            <a:t>MicroPython</a:t>
          </a:r>
          <a:endParaRPr kumimoji="1" lang="ja-JP" altLang="en-US" dirty="0"/>
        </a:p>
      </dgm:t>
    </dgm:pt>
    <dgm:pt modelId="{BDFE5981-4E80-490C-96EB-70D59AAB2378}" type="parTrans" cxnId="{13373C94-1CED-4A5B-9B09-D4124BDE0B46}">
      <dgm:prSet/>
      <dgm:spPr/>
      <dgm:t>
        <a:bodyPr/>
        <a:lstStyle/>
        <a:p>
          <a:endParaRPr kumimoji="1" lang="ja-JP" altLang="en-US"/>
        </a:p>
      </dgm:t>
    </dgm:pt>
    <dgm:pt modelId="{E5719AF3-50F2-4614-BD79-27A383B63E6D}" type="sibTrans" cxnId="{13373C94-1CED-4A5B-9B09-D4124BDE0B46}">
      <dgm:prSet/>
      <dgm:spPr/>
      <dgm:t>
        <a:bodyPr/>
        <a:lstStyle/>
        <a:p>
          <a:endParaRPr kumimoji="1" lang="ja-JP" altLang="en-US"/>
        </a:p>
      </dgm:t>
    </dgm:pt>
    <dgm:pt modelId="{D2EB7C7F-E19F-469E-8BDA-C149E0EEC6F4}">
      <dgm:prSet/>
      <dgm:spPr/>
      <dgm:t>
        <a:bodyPr/>
        <a:lstStyle/>
        <a:p>
          <a:r>
            <a:rPr kumimoji="1" lang="ja-JP" altLang="en-US" b="1" dirty="0"/>
            <a:t>発生しない</a:t>
          </a:r>
        </a:p>
      </dgm:t>
    </dgm:pt>
    <dgm:pt modelId="{C52A816D-0CB8-4ED8-86A3-8BEDD89785F0}" type="parTrans" cxnId="{9E38ADB4-EE46-4082-B785-CC27805F1F4E}">
      <dgm:prSet/>
      <dgm:spPr/>
      <dgm:t>
        <a:bodyPr/>
        <a:lstStyle/>
        <a:p>
          <a:endParaRPr kumimoji="1" lang="ja-JP" altLang="en-US"/>
        </a:p>
      </dgm:t>
    </dgm:pt>
    <dgm:pt modelId="{635994A0-FCF4-4AB8-ACDD-5EBD82A89D72}" type="sibTrans" cxnId="{9E38ADB4-EE46-4082-B785-CC27805F1F4E}">
      <dgm:prSet/>
      <dgm:spPr/>
      <dgm:t>
        <a:bodyPr/>
        <a:lstStyle/>
        <a:p>
          <a:endParaRPr kumimoji="1" lang="ja-JP" altLang="en-US"/>
        </a:p>
      </dgm:t>
    </dgm:pt>
    <dgm:pt modelId="{7340092C-70A5-4D13-8243-477621530056}">
      <dgm:prSet/>
      <dgm:spPr/>
      <dgm:t>
        <a:bodyPr/>
        <a:lstStyle/>
        <a:p>
          <a:r>
            <a:rPr kumimoji="1" lang="en-US" altLang="en-US" dirty="0" err="1"/>
            <a:t>TinyGo</a:t>
          </a:r>
          <a:r>
            <a:rPr kumimoji="1" lang="en-US" altLang="en-US" dirty="0"/>
            <a:t> Issue</a:t>
          </a:r>
          <a:endParaRPr kumimoji="1" lang="ja-JP" altLang="en-US" dirty="0"/>
        </a:p>
      </dgm:t>
    </dgm:pt>
    <dgm:pt modelId="{E4E14D5C-CFBE-4A9F-8FDE-7D60C3E8FD42}" type="parTrans" cxnId="{57386BA3-3C75-47C7-BADA-04113BF1AE5A}">
      <dgm:prSet/>
      <dgm:spPr/>
      <dgm:t>
        <a:bodyPr/>
        <a:lstStyle/>
        <a:p>
          <a:endParaRPr kumimoji="1" lang="ja-JP" altLang="en-US"/>
        </a:p>
      </dgm:t>
    </dgm:pt>
    <dgm:pt modelId="{166F5B8F-2A16-4952-B7C4-F94BA082FD58}" type="sibTrans" cxnId="{57386BA3-3C75-47C7-BADA-04113BF1AE5A}">
      <dgm:prSet/>
      <dgm:spPr/>
      <dgm:t>
        <a:bodyPr/>
        <a:lstStyle/>
        <a:p>
          <a:endParaRPr kumimoji="1" lang="ja-JP" altLang="en-US"/>
        </a:p>
      </dgm:t>
    </dgm:pt>
    <dgm:pt modelId="{3A7B36D9-0455-4FDE-80E3-CF90154D914A}">
      <dgm:prSet/>
      <dgm:spPr/>
      <dgm:t>
        <a:bodyPr/>
        <a:lstStyle/>
        <a:p>
          <a:r>
            <a:rPr kumimoji="1" lang="en-US" altLang="en-US" b="1" dirty="0"/>
            <a:t>1</a:t>
          </a:r>
          <a:r>
            <a:rPr kumimoji="1" lang="ja-JP" altLang="en-US" b="1" dirty="0"/>
            <a:t>年以上前から報告があった</a:t>
          </a:r>
        </a:p>
      </dgm:t>
    </dgm:pt>
    <dgm:pt modelId="{B812F4D4-B959-4B96-B7A4-3B544390C129}" type="parTrans" cxnId="{84D0ABDD-511F-4054-B7C3-106CFC6DA997}">
      <dgm:prSet/>
      <dgm:spPr/>
      <dgm:t>
        <a:bodyPr/>
        <a:lstStyle/>
        <a:p>
          <a:endParaRPr kumimoji="1" lang="ja-JP" altLang="en-US"/>
        </a:p>
      </dgm:t>
    </dgm:pt>
    <dgm:pt modelId="{4522F5C4-0A64-4B02-A655-0570CB42FCD7}" type="sibTrans" cxnId="{84D0ABDD-511F-4054-B7C3-106CFC6DA997}">
      <dgm:prSet/>
      <dgm:spPr/>
      <dgm:t>
        <a:bodyPr/>
        <a:lstStyle/>
        <a:p>
          <a:endParaRPr kumimoji="1" lang="ja-JP" altLang="en-US"/>
        </a:p>
      </dgm:t>
    </dgm:pt>
    <dgm:pt modelId="{97D178B6-E96E-4695-8867-527ADC3117A4}" type="pres">
      <dgm:prSet presAssocID="{D7F55924-2690-4C7A-96C0-17D63D67BA83}" presName="linear" presStyleCnt="0">
        <dgm:presLayoutVars>
          <dgm:dir/>
          <dgm:animLvl val="lvl"/>
          <dgm:resizeHandles val="exact"/>
        </dgm:presLayoutVars>
      </dgm:prSet>
      <dgm:spPr/>
    </dgm:pt>
    <dgm:pt modelId="{4CDFC9F3-E910-4528-832F-3EBB26A7BBEC}" type="pres">
      <dgm:prSet presAssocID="{1B944658-B351-4C6C-9ABA-291A9B17150F}" presName="parentLin" presStyleCnt="0"/>
      <dgm:spPr/>
    </dgm:pt>
    <dgm:pt modelId="{BCEECC2F-70F8-4848-AFF5-22CDD6D9EA12}" type="pres">
      <dgm:prSet presAssocID="{1B944658-B351-4C6C-9ABA-291A9B17150F}" presName="parentLeftMargin" presStyleLbl="node1" presStyleIdx="0" presStyleCnt="4"/>
      <dgm:spPr/>
    </dgm:pt>
    <dgm:pt modelId="{76258D2F-1B92-4F4B-8021-8B2D5F390D36}" type="pres">
      <dgm:prSet presAssocID="{1B944658-B351-4C6C-9ABA-291A9B17150F}" presName="parentText" presStyleLbl="node1" presStyleIdx="0" presStyleCnt="4">
        <dgm:presLayoutVars>
          <dgm:chMax val="0"/>
          <dgm:bulletEnabled val="1"/>
        </dgm:presLayoutVars>
      </dgm:prSet>
      <dgm:spPr/>
    </dgm:pt>
    <dgm:pt modelId="{EB0BBD4E-3C03-48CA-B8E6-57D8DCE575A8}" type="pres">
      <dgm:prSet presAssocID="{1B944658-B351-4C6C-9ABA-291A9B17150F}" presName="negativeSpace" presStyleCnt="0"/>
      <dgm:spPr/>
    </dgm:pt>
    <dgm:pt modelId="{DCFF433E-AA59-4EFE-9CBE-F1807AA109B9}" type="pres">
      <dgm:prSet presAssocID="{1B944658-B351-4C6C-9ABA-291A9B17150F}" presName="childText" presStyleLbl="conFgAcc1" presStyleIdx="0" presStyleCnt="4">
        <dgm:presLayoutVars>
          <dgm:bulletEnabled val="1"/>
        </dgm:presLayoutVars>
      </dgm:prSet>
      <dgm:spPr/>
    </dgm:pt>
    <dgm:pt modelId="{95282F1A-921B-4E9C-9C55-72BF13C83E53}" type="pres">
      <dgm:prSet presAssocID="{B67473AB-6334-47BF-A165-E14A90F26711}" presName="spaceBetweenRectangles" presStyleCnt="0"/>
      <dgm:spPr/>
    </dgm:pt>
    <dgm:pt modelId="{19A2AEEC-DE31-42E1-BAA1-A3CDFD153D67}" type="pres">
      <dgm:prSet presAssocID="{C06B735B-D28D-43CB-B3F9-E81223EB599F}" presName="parentLin" presStyleCnt="0"/>
      <dgm:spPr/>
    </dgm:pt>
    <dgm:pt modelId="{8084152D-3CC5-4507-AB06-02EB5879AE84}" type="pres">
      <dgm:prSet presAssocID="{C06B735B-D28D-43CB-B3F9-E81223EB599F}" presName="parentLeftMargin" presStyleLbl="node1" presStyleIdx="0" presStyleCnt="4"/>
      <dgm:spPr/>
    </dgm:pt>
    <dgm:pt modelId="{78079F3D-F42B-4251-9E79-AF08DF89615A}" type="pres">
      <dgm:prSet presAssocID="{C06B735B-D28D-43CB-B3F9-E81223EB599F}" presName="parentText" presStyleLbl="node1" presStyleIdx="1" presStyleCnt="4">
        <dgm:presLayoutVars>
          <dgm:chMax val="0"/>
          <dgm:bulletEnabled val="1"/>
        </dgm:presLayoutVars>
      </dgm:prSet>
      <dgm:spPr/>
    </dgm:pt>
    <dgm:pt modelId="{47E66B79-4151-4F5C-8735-4E617B908AF4}" type="pres">
      <dgm:prSet presAssocID="{C06B735B-D28D-43CB-B3F9-E81223EB599F}" presName="negativeSpace" presStyleCnt="0"/>
      <dgm:spPr/>
    </dgm:pt>
    <dgm:pt modelId="{9D5EEC0E-A20B-4B54-BD01-5E38D0079DCE}" type="pres">
      <dgm:prSet presAssocID="{C06B735B-D28D-43CB-B3F9-E81223EB599F}" presName="childText" presStyleLbl="conFgAcc1" presStyleIdx="1" presStyleCnt="4">
        <dgm:presLayoutVars>
          <dgm:bulletEnabled val="1"/>
        </dgm:presLayoutVars>
      </dgm:prSet>
      <dgm:spPr/>
    </dgm:pt>
    <dgm:pt modelId="{825F8D4B-46A0-41BB-8A42-D4603FFFFAC3}" type="pres">
      <dgm:prSet presAssocID="{8323B240-AFDE-4AB3-BD93-0FA4F4C2DAD6}" presName="spaceBetweenRectangles" presStyleCnt="0"/>
      <dgm:spPr/>
    </dgm:pt>
    <dgm:pt modelId="{C6206BE1-DB97-40D9-81F5-0A9C8ACA07B2}" type="pres">
      <dgm:prSet presAssocID="{7340092C-70A5-4D13-8243-477621530056}" presName="parentLin" presStyleCnt="0"/>
      <dgm:spPr/>
    </dgm:pt>
    <dgm:pt modelId="{41BA7570-F6A8-4ACA-9F9E-EC792E9BA6D7}" type="pres">
      <dgm:prSet presAssocID="{7340092C-70A5-4D13-8243-477621530056}" presName="parentLeftMargin" presStyleLbl="node1" presStyleIdx="1" presStyleCnt="4"/>
      <dgm:spPr/>
    </dgm:pt>
    <dgm:pt modelId="{A592D4FC-1A1C-49D3-9749-60135314E295}" type="pres">
      <dgm:prSet presAssocID="{7340092C-70A5-4D13-8243-477621530056}" presName="parentText" presStyleLbl="node1" presStyleIdx="2" presStyleCnt="4">
        <dgm:presLayoutVars>
          <dgm:chMax val="0"/>
          <dgm:bulletEnabled val="1"/>
        </dgm:presLayoutVars>
      </dgm:prSet>
      <dgm:spPr/>
    </dgm:pt>
    <dgm:pt modelId="{14711568-C9C8-4B49-8D83-6953F0BA1D8E}" type="pres">
      <dgm:prSet presAssocID="{7340092C-70A5-4D13-8243-477621530056}" presName="negativeSpace" presStyleCnt="0"/>
      <dgm:spPr/>
    </dgm:pt>
    <dgm:pt modelId="{B25E7CC7-69C8-4D2E-BE68-D7A10B2E4142}" type="pres">
      <dgm:prSet presAssocID="{7340092C-70A5-4D13-8243-477621530056}" presName="childText" presStyleLbl="conFgAcc1" presStyleIdx="2" presStyleCnt="4">
        <dgm:presLayoutVars>
          <dgm:bulletEnabled val="1"/>
        </dgm:presLayoutVars>
      </dgm:prSet>
      <dgm:spPr/>
    </dgm:pt>
    <dgm:pt modelId="{12D76839-BCB3-46B5-8D02-E975D55D6688}" type="pres">
      <dgm:prSet presAssocID="{166F5B8F-2A16-4952-B7C4-F94BA082FD58}" presName="spaceBetweenRectangles" presStyleCnt="0"/>
      <dgm:spPr/>
    </dgm:pt>
    <dgm:pt modelId="{F4D38461-E75C-412D-A77F-FCA6ED2230FE}" type="pres">
      <dgm:prSet presAssocID="{D976F090-7DC1-4F77-97FC-E55614E20257}" presName="parentLin" presStyleCnt="0"/>
      <dgm:spPr/>
    </dgm:pt>
    <dgm:pt modelId="{27B4D28F-141B-426C-A7CE-9B4EE34DA325}" type="pres">
      <dgm:prSet presAssocID="{D976F090-7DC1-4F77-97FC-E55614E20257}" presName="parentLeftMargin" presStyleLbl="node1" presStyleIdx="2" presStyleCnt="4"/>
      <dgm:spPr/>
    </dgm:pt>
    <dgm:pt modelId="{6AA72F1F-3025-4BE9-BA8B-0BCFC3E80D68}" type="pres">
      <dgm:prSet presAssocID="{D976F090-7DC1-4F77-97FC-E55614E20257}" presName="parentText" presStyleLbl="node1" presStyleIdx="3" presStyleCnt="4">
        <dgm:presLayoutVars>
          <dgm:chMax val="0"/>
          <dgm:bulletEnabled val="1"/>
        </dgm:presLayoutVars>
      </dgm:prSet>
      <dgm:spPr/>
    </dgm:pt>
    <dgm:pt modelId="{F3D4BDF0-C36B-41D7-B157-51693F78E637}" type="pres">
      <dgm:prSet presAssocID="{D976F090-7DC1-4F77-97FC-E55614E20257}" presName="negativeSpace" presStyleCnt="0"/>
      <dgm:spPr/>
    </dgm:pt>
    <dgm:pt modelId="{97CC31B1-909F-4DBD-B1FB-49FA6E087514}" type="pres">
      <dgm:prSet presAssocID="{D976F090-7DC1-4F77-97FC-E55614E20257}" presName="childText" presStyleLbl="conFgAcc1" presStyleIdx="3" presStyleCnt="4">
        <dgm:presLayoutVars>
          <dgm:bulletEnabled val="1"/>
        </dgm:presLayoutVars>
      </dgm:prSet>
      <dgm:spPr/>
    </dgm:pt>
  </dgm:ptLst>
  <dgm:cxnLst>
    <dgm:cxn modelId="{53772205-F85C-4AF4-8586-6160AFDF2311}" type="presOf" srcId="{D976F090-7DC1-4F77-97FC-E55614E20257}" destId="{27B4D28F-141B-426C-A7CE-9B4EE34DA325}" srcOrd="0" destOrd="0" presId="urn:microsoft.com/office/officeart/2005/8/layout/list1"/>
    <dgm:cxn modelId="{7561B210-88D8-4C01-8464-A870E78FA1F2}" type="presOf" srcId="{D2EB7C7F-E19F-469E-8BDA-C149E0EEC6F4}" destId="{97CC31B1-909F-4DBD-B1FB-49FA6E087514}" srcOrd="0" destOrd="0" presId="urn:microsoft.com/office/officeart/2005/8/layout/list1"/>
    <dgm:cxn modelId="{32B10117-83A0-4C12-B55F-09BEBCC159F3}" type="presOf" srcId="{D7F55924-2690-4C7A-96C0-17D63D67BA83}" destId="{97D178B6-E96E-4695-8867-527ADC3117A4}" srcOrd="0" destOrd="0" presId="urn:microsoft.com/office/officeart/2005/8/layout/list1"/>
    <dgm:cxn modelId="{72DC5328-BFE2-4B78-B5CF-CDC84E8D19A1}" type="presOf" srcId="{C844EC37-DE82-4FCB-BD64-8FFE18DE52E4}" destId="{DCFF433E-AA59-4EFE-9CBE-F1807AA109B9}" srcOrd="0" destOrd="1" presId="urn:microsoft.com/office/officeart/2005/8/layout/list1"/>
    <dgm:cxn modelId="{83A1E15E-CE40-4AF2-BB6A-CD7D60B24CE6}" type="presOf" srcId="{1B944658-B351-4C6C-9ABA-291A9B17150F}" destId="{BCEECC2F-70F8-4848-AFF5-22CDD6D9EA12}" srcOrd="0" destOrd="0" presId="urn:microsoft.com/office/officeart/2005/8/layout/list1"/>
    <dgm:cxn modelId="{71D88760-D999-4EA3-BF99-46D6CE3CB1FC}" type="presOf" srcId="{C06B735B-D28D-43CB-B3F9-E81223EB599F}" destId="{78079F3D-F42B-4251-9E79-AF08DF89615A}" srcOrd="1" destOrd="0" presId="urn:microsoft.com/office/officeart/2005/8/layout/list1"/>
    <dgm:cxn modelId="{3350AE49-2102-4F82-84AE-CF2C403FEE3D}" type="presOf" srcId="{C06B735B-D28D-43CB-B3F9-E81223EB599F}" destId="{8084152D-3CC5-4507-AB06-02EB5879AE84}" srcOrd="0" destOrd="0" presId="urn:microsoft.com/office/officeart/2005/8/layout/list1"/>
    <dgm:cxn modelId="{8E55D571-DD8E-48C6-9495-71EBCD9A7F48}" srcId="{D7F55924-2690-4C7A-96C0-17D63D67BA83}" destId="{C06B735B-D28D-43CB-B3F9-E81223EB599F}" srcOrd="1" destOrd="0" parTransId="{7A2720FF-BBE3-4A6E-AD5F-D14B24A527C9}" sibTransId="{8323B240-AFDE-4AB3-BD93-0FA4F4C2DAD6}"/>
    <dgm:cxn modelId="{6B981985-B722-4A17-913F-8FBE8C92189F}" srcId="{1B944658-B351-4C6C-9ABA-291A9B17150F}" destId="{C844EC37-DE82-4FCB-BD64-8FFE18DE52E4}" srcOrd="1" destOrd="0" parTransId="{79732F10-5055-4EB3-8949-490DD67E5C79}" sibTransId="{ACF60F8B-1FFB-40F4-83EC-C99B09452262}"/>
    <dgm:cxn modelId="{7AAD5A88-1FD6-4B5C-9597-6592865A1E56}" type="presOf" srcId="{D976F090-7DC1-4F77-97FC-E55614E20257}" destId="{6AA72F1F-3025-4BE9-BA8B-0BCFC3E80D68}" srcOrd="1" destOrd="0" presId="urn:microsoft.com/office/officeart/2005/8/layout/list1"/>
    <dgm:cxn modelId="{B1CF2A94-F328-4B61-97FD-45EF643FF0A0}" type="presOf" srcId="{7048AF13-F3CB-41E0-99BF-E4087334832F}" destId="{9D5EEC0E-A20B-4B54-BD01-5E38D0079DCE}" srcOrd="0" destOrd="0" presId="urn:microsoft.com/office/officeart/2005/8/layout/list1"/>
    <dgm:cxn modelId="{13373C94-1CED-4A5B-9B09-D4124BDE0B46}" srcId="{D7F55924-2690-4C7A-96C0-17D63D67BA83}" destId="{D976F090-7DC1-4F77-97FC-E55614E20257}" srcOrd="3" destOrd="0" parTransId="{BDFE5981-4E80-490C-96EB-70D59AAB2378}" sibTransId="{E5719AF3-50F2-4614-BD79-27A383B63E6D}"/>
    <dgm:cxn modelId="{607AC99C-E52A-413F-8C40-2D35146E4ADF}" type="presOf" srcId="{3A7B36D9-0455-4FDE-80E3-CF90154D914A}" destId="{B25E7CC7-69C8-4D2E-BE68-D7A10B2E4142}" srcOrd="0" destOrd="0" presId="urn:microsoft.com/office/officeart/2005/8/layout/list1"/>
    <dgm:cxn modelId="{FCDF18A1-4682-4029-ABA6-9F7784CA1F08}" type="presOf" srcId="{A5821A12-6C67-4BB9-8432-1792DF8BBE2F}" destId="{DCFF433E-AA59-4EFE-9CBE-F1807AA109B9}" srcOrd="0" destOrd="0" presId="urn:microsoft.com/office/officeart/2005/8/layout/list1"/>
    <dgm:cxn modelId="{213E4FA1-E707-43B0-B8DF-60E882AFEBFB}" srcId="{D7F55924-2690-4C7A-96C0-17D63D67BA83}" destId="{1B944658-B351-4C6C-9ABA-291A9B17150F}" srcOrd="0" destOrd="0" parTransId="{D431BA35-5595-4BE1-804D-05E6C24C4256}" sibTransId="{B67473AB-6334-47BF-A165-E14A90F26711}"/>
    <dgm:cxn modelId="{57386BA3-3C75-47C7-BADA-04113BF1AE5A}" srcId="{D7F55924-2690-4C7A-96C0-17D63D67BA83}" destId="{7340092C-70A5-4D13-8243-477621530056}" srcOrd="2" destOrd="0" parTransId="{E4E14D5C-CFBE-4A9F-8FDE-7D60C3E8FD42}" sibTransId="{166F5B8F-2A16-4952-B7C4-F94BA082FD58}"/>
    <dgm:cxn modelId="{E06E07B2-6756-4F0A-B723-145EC0C8FEB7}" srcId="{1B944658-B351-4C6C-9ABA-291A9B17150F}" destId="{A5821A12-6C67-4BB9-8432-1792DF8BBE2F}" srcOrd="0" destOrd="0" parTransId="{323F8CE7-EEF0-4F31-8A75-16BC099A2B58}" sibTransId="{2CCEA5FB-D395-48AA-930A-440843D4D6EB}"/>
    <dgm:cxn modelId="{9E38ADB4-EE46-4082-B785-CC27805F1F4E}" srcId="{D976F090-7DC1-4F77-97FC-E55614E20257}" destId="{D2EB7C7F-E19F-469E-8BDA-C149E0EEC6F4}" srcOrd="0" destOrd="0" parTransId="{C52A816D-0CB8-4ED8-86A3-8BEDD89785F0}" sibTransId="{635994A0-FCF4-4AB8-ACDD-5EBD82A89D72}"/>
    <dgm:cxn modelId="{A565FBCF-7CDD-4BD1-9550-EC4E2F4327DC}" type="presOf" srcId="{7340092C-70A5-4D13-8243-477621530056}" destId="{A592D4FC-1A1C-49D3-9749-60135314E295}" srcOrd="1" destOrd="0" presId="urn:microsoft.com/office/officeart/2005/8/layout/list1"/>
    <dgm:cxn modelId="{84D0ABDD-511F-4054-B7C3-106CFC6DA997}" srcId="{7340092C-70A5-4D13-8243-477621530056}" destId="{3A7B36D9-0455-4FDE-80E3-CF90154D914A}" srcOrd="0" destOrd="0" parTransId="{B812F4D4-B959-4B96-B7A4-3B544390C129}" sibTransId="{4522F5C4-0A64-4B02-A655-0570CB42FCD7}"/>
    <dgm:cxn modelId="{31DC5BEF-5305-417F-B5A4-6519D2BE2A37}" type="presOf" srcId="{7340092C-70A5-4D13-8243-477621530056}" destId="{41BA7570-F6A8-4ACA-9F9E-EC792E9BA6D7}" srcOrd="0" destOrd="0" presId="urn:microsoft.com/office/officeart/2005/8/layout/list1"/>
    <dgm:cxn modelId="{71EE3AF0-B117-4C27-8ACF-2EE21581B272}" type="presOf" srcId="{1B944658-B351-4C6C-9ABA-291A9B17150F}" destId="{76258D2F-1B92-4F4B-8021-8B2D5F390D36}" srcOrd="1" destOrd="0" presId="urn:microsoft.com/office/officeart/2005/8/layout/list1"/>
    <dgm:cxn modelId="{D1C0C0F9-62B8-4B6A-8CA2-94860E25AD85}" srcId="{C06B735B-D28D-43CB-B3F9-E81223EB599F}" destId="{7048AF13-F3CB-41E0-99BF-E4087334832F}" srcOrd="0" destOrd="0" parTransId="{92F20D4D-EDBA-405F-9B2D-994825674B1F}" sibTransId="{9E2641E7-B9D8-4A25-BAB0-88781E4FC4BD}"/>
    <dgm:cxn modelId="{14436387-CF1B-45C9-AA55-29DDC37D2787}" type="presParOf" srcId="{97D178B6-E96E-4695-8867-527ADC3117A4}" destId="{4CDFC9F3-E910-4528-832F-3EBB26A7BBEC}" srcOrd="0" destOrd="0" presId="urn:microsoft.com/office/officeart/2005/8/layout/list1"/>
    <dgm:cxn modelId="{0CBF15B9-796F-49BC-A19A-9A227CD76371}" type="presParOf" srcId="{4CDFC9F3-E910-4528-832F-3EBB26A7BBEC}" destId="{BCEECC2F-70F8-4848-AFF5-22CDD6D9EA12}" srcOrd="0" destOrd="0" presId="urn:microsoft.com/office/officeart/2005/8/layout/list1"/>
    <dgm:cxn modelId="{992525B5-62AC-440F-8CA1-313AA4D31068}" type="presParOf" srcId="{4CDFC9F3-E910-4528-832F-3EBB26A7BBEC}" destId="{76258D2F-1B92-4F4B-8021-8B2D5F390D36}" srcOrd="1" destOrd="0" presId="urn:microsoft.com/office/officeart/2005/8/layout/list1"/>
    <dgm:cxn modelId="{330ACF5D-A59B-4AD5-9714-2F1FFB88992E}" type="presParOf" srcId="{97D178B6-E96E-4695-8867-527ADC3117A4}" destId="{EB0BBD4E-3C03-48CA-B8E6-57D8DCE575A8}" srcOrd="1" destOrd="0" presId="urn:microsoft.com/office/officeart/2005/8/layout/list1"/>
    <dgm:cxn modelId="{2009E932-1543-4DF6-8FB6-8B10D050C612}" type="presParOf" srcId="{97D178B6-E96E-4695-8867-527ADC3117A4}" destId="{DCFF433E-AA59-4EFE-9CBE-F1807AA109B9}" srcOrd="2" destOrd="0" presId="urn:microsoft.com/office/officeart/2005/8/layout/list1"/>
    <dgm:cxn modelId="{F075DEA5-5338-44FD-8D31-DC6FC06382BC}" type="presParOf" srcId="{97D178B6-E96E-4695-8867-527ADC3117A4}" destId="{95282F1A-921B-4E9C-9C55-72BF13C83E53}" srcOrd="3" destOrd="0" presId="urn:microsoft.com/office/officeart/2005/8/layout/list1"/>
    <dgm:cxn modelId="{80526A20-BE79-430D-8C24-0EF403813449}" type="presParOf" srcId="{97D178B6-E96E-4695-8867-527ADC3117A4}" destId="{19A2AEEC-DE31-42E1-BAA1-A3CDFD153D67}" srcOrd="4" destOrd="0" presId="urn:microsoft.com/office/officeart/2005/8/layout/list1"/>
    <dgm:cxn modelId="{0C66F12E-E9C3-4810-9C5E-9E2329847A85}" type="presParOf" srcId="{19A2AEEC-DE31-42E1-BAA1-A3CDFD153D67}" destId="{8084152D-3CC5-4507-AB06-02EB5879AE84}" srcOrd="0" destOrd="0" presId="urn:microsoft.com/office/officeart/2005/8/layout/list1"/>
    <dgm:cxn modelId="{847120D7-B413-4BED-8ABC-1625D1C4F560}" type="presParOf" srcId="{19A2AEEC-DE31-42E1-BAA1-A3CDFD153D67}" destId="{78079F3D-F42B-4251-9E79-AF08DF89615A}" srcOrd="1" destOrd="0" presId="urn:microsoft.com/office/officeart/2005/8/layout/list1"/>
    <dgm:cxn modelId="{7DC86811-41FC-48C1-8E89-F67ED71D4E0E}" type="presParOf" srcId="{97D178B6-E96E-4695-8867-527ADC3117A4}" destId="{47E66B79-4151-4F5C-8735-4E617B908AF4}" srcOrd="5" destOrd="0" presId="urn:microsoft.com/office/officeart/2005/8/layout/list1"/>
    <dgm:cxn modelId="{541B3C15-6DA0-4B27-B2EB-48E9A77C064C}" type="presParOf" srcId="{97D178B6-E96E-4695-8867-527ADC3117A4}" destId="{9D5EEC0E-A20B-4B54-BD01-5E38D0079DCE}" srcOrd="6" destOrd="0" presId="urn:microsoft.com/office/officeart/2005/8/layout/list1"/>
    <dgm:cxn modelId="{0F662BBB-9620-4597-9986-7BFBF9D29320}" type="presParOf" srcId="{97D178B6-E96E-4695-8867-527ADC3117A4}" destId="{825F8D4B-46A0-41BB-8A42-D4603FFFFAC3}" srcOrd="7" destOrd="0" presId="urn:microsoft.com/office/officeart/2005/8/layout/list1"/>
    <dgm:cxn modelId="{FE01CCEF-005A-40F8-8843-DE988F388C54}" type="presParOf" srcId="{97D178B6-E96E-4695-8867-527ADC3117A4}" destId="{C6206BE1-DB97-40D9-81F5-0A9C8ACA07B2}" srcOrd="8" destOrd="0" presId="urn:microsoft.com/office/officeart/2005/8/layout/list1"/>
    <dgm:cxn modelId="{5E0EE443-F936-4789-BFB9-3F2199A23D28}" type="presParOf" srcId="{C6206BE1-DB97-40D9-81F5-0A9C8ACA07B2}" destId="{41BA7570-F6A8-4ACA-9F9E-EC792E9BA6D7}" srcOrd="0" destOrd="0" presId="urn:microsoft.com/office/officeart/2005/8/layout/list1"/>
    <dgm:cxn modelId="{92A4A543-9FB5-409A-A126-09258DDDF840}" type="presParOf" srcId="{C6206BE1-DB97-40D9-81F5-0A9C8ACA07B2}" destId="{A592D4FC-1A1C-49D3-9749-60135314E295}" srcOrd="1" destOrd="0" presId="urn:microsoft.com/office/officeart/2005/8/layout/list1"/>
    <dgm:cxn modelId="{3675BE75-378D-4173-A4C7-2DB347D205DC}" type="presParOf" srcId="{97D178B6-E96E-4695-8867-527ADC3117A4}" destId="{14711568-C9C8-4B49-8D83-6953F0BA1D8E}" srcOrd="9" destOrd="0" presId="urn:microsoft.com/office/officeart/2005/8/layout/list1"/>
    <dgm:cxn modelId="{968FDAA8-05EC-455E-8F63-CC84E288D14B}" type="presParOf" srcId="{97D178B6-E96E-4695-8867-527ADC3117A4}" destId="{B25E7CC7-69C8-4D2E-BE68-D7A10B2E4142}" srcOrd="10" destOrd="0" presId="urn:microsoft.com/office/officeart/2005/8/layout/list1"/>
    <dgm:cxn modelId="{91D5F902-1129-4E40-9F62-7EB93BC597B8}" type="presParOf" srcId="{97D178B6-E96E-4695-8867-527ADC3117A4}" destId="{12D76839-BCB3-46B5-8D02-E975D55D6688}" srcOrd="11" destOrd="0" presId="urn:microsoft.com/office/officeart/2005/8/layout/list1"/>
    <dgm:cxn modelId="{1BDC63A2-B9F5-488A-880A-C9C1FBA51724}" type="presParOf" srcId="{97D178B6-E96E-4695-8867-527ADC3117A4}" destId="{F4D38461-E75C-412D-A77F-FCA6ED2230FE}" srcOrd="12" destOrd="0" presId="urn:microsoft.com/office/officeart/2005/8/layout/list1"/>
    <dgm:cxn modelId="{F3F873D9-A2CC-4A84-BF33-1AB03A551DC6}" type="presParOf" srcId="{F4D38461-E75C-412D-A77F-FCA6ED2230FE}" destId="{27B4D28F-141B-426C-A7CE-9B4EE34DA325}" srcOrd="0" destOrd="0" presId="urn:microsoft.com/office/officeart/2005/8/layout/list1"/>
    <dgm:cxn modelId="{F986A0F7-860C-413F-A021-880DA3803C54}" type="presParOf" srcId="{F4D38461-E75C-412D-A77F-FCA6ED2230FE}" destId="{6AA72F1F-3025-4BE9-BA8B-0BCFC3E80D68}" srcOrd="1" destOrd="0" presId="urn:microsoft.com/office/officeart/2005/8/layout/list1"/>
    <dgm:cxn modelId="{3B2FBC14-E061-48F4-83B5-104F2C057C75}" type="presParOf" srcId="{97D178B6-E96E-4695-8867-527ADC3117A4}" destId="{F3D4BDF0-C36B-41D7-B157-51693F78E637}" srcOrd="13" destOrd="0" presId="urn:microsoft.com/office/officeart/2005/8/layout/list1"/>
    <dgm:cxn modelId="{FC1ABF93-1AFA-4800-9CAD-448F25803AB4}" type="presParOf" srcId="{97D178B6-E96E-4695-8867-527ADC3117A4}" destId="{97CC31B1-909F-4DBD-B1FB-49FA6E087514}"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F55924-2690-4C7A-96C0-17D63D67BA8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kumimoji="1" lang="ja-JP" altLang="en-US"/>
        </a:p>
      </dgm:t>
    </dgm:pt>
    <dgm:pt modelId="{1B944658-B351-4C6C-9ABA-291A9B17150F}">
      <dgm:prSet phldrT="[テキスト]"/>
      <dgm:spPr/>
      <dgm:t>
        <a:bodyPr/>
        <a:lstStyle/>
        <a:p>
          <a:r>
            <a:rPr kumimoji="1" lang="en-US" altLang="ja-JP" dirty="0"/>
            <a:t>Linux</a:t>
          </a:r>
          <a:r>
            <a:rPr kumimoji="1" lang="ja-JP" altLang="en-US" dirty="0"/>
            <a:t>のログ</a:t>
          </a:r>
        </a:p>
      </dgm:t>
    </dgm:pt>
    <dgm:pt modelId="{D431BA35-5595-4BE1-804D-05E6C24C4256}" type="parTrans" cxnId="{213E4FA1-E707-43B0-B8DF-60E882AFEBFB}">
      <dgm:prSet/>
      <dgm:spPr/>
      <dgm:t>
        <a:bodyPr/>
        <a:lstStyle/>
        <a:p>
          <a:endParaRPr kumimoji="1" lang="ja-JP" altLang="en-US"/>
        </a:p>
      </dgm:t>
    </dgm:pt>
    <dgm:pt modelId="{B67473AB-6334-47BF-A165-E14A90F26711}" type="sibTrans" cxnId="{213E4FA1-E707-43B0-B8DF-60E882AFEBFB}">
      <dgm:prSet/>
      <dgm:spPr/>
      <dgm:t>
        <a:bodyPr/>
        <a:lstStyle/>
        <a:p>
          <a:endParaRPr kumimoji="1" lang="ja-JP" altLang="en-US"/>
        </a:p>
      </dgm:t>
    </dgm:pt>
    <dgm:pt modelId="{D80CC7C3-1046-4108-A24F-D164387FEE21}">
      <dgm:prSet phldrT="[テキスト]"/>
      <dgm:spPr/>
      <dgm:t>
        <a:bodyPr/>
        <a:lstStyle/>
        <a:p>
          <a:r>
            <a:rPr kumimoji="1" lang="en-US" altLang="ja-JP" b="1" dirty="0"/>
            <a:t>Enumerate USB</a:t>
          </a:r>
          <a:r>
            <a:rPr kumimoji="1" lang="ja-JP" altLang="en-US" b="1" dirty="0"/>
            <a:t>失敗</a:t>
          </a:r>
          <a:r>
            <a:rPr kumimoji="1" lang="en-US" altLang="ja-JP" b="1" dirty="0"/>
            <a:t>(</a:t>
          </a:r>
          <a:r>
            <a:rPr kumimoji="1" lang="ja-JP" altLang="en-US" b="1" dirty="0"/>
            <a:t>列挙失敗</a:t>
          </a:r>
          <a:r>
            <a:rPr kumimoji="1" lang="en-US" altLang="ja-JP" b="1" dirty="0"/>
            <a:t>)</a:t>
          </a:r>
          <a:endParaRPr kumimoji="1" lang="ja-JP" altLang="en-US" b="1" dirty="0"/>
        </a:p>
      </dgm:t>
    </dgm:pt>
    <dgm:pt modelId="{F5A17BCA-B02C-4D78-962A-7B02953909CA}" type="parTrans" cxnId="{7A313D6A-BACC-453A-AE56-A8E38263E88A}">
      <dgm:prSet/>
      <dgm:spPr/>
      <dgm:t>
        <a:bodyPr/>
        <a:lstStyle/>
        <a:p>
          <a:endParaRPr kumimoji="1" lang="ja-JP" altLang="en-US"/>
        </a:p>
      </dgm:t>
    </dgm:pt>
    <dgm:pt modelId="{723A6D92-5233-487E-9C33-882BE7EB5FFD}" type="sibTrans" cxnId="{7A313D6A-BACC-453A-AE56-A8E38263E88A}">
      <dgm:prSet/>
      <dgm:spPr/>
      <dgm:t>
        <a:bodyPr/>
        <a:lstStyle/>
        <a:p>
          <a:endParaRPr kumimoji="1" lang="ja-JP" altLang="en-US"/>
        </a:p>
      </dgm:t>
    </dgm:pt>
    <dgm:pt modelId="{2A002653-FCFF-485A-85F4-C627D71D99A7}">
      <dgm:prSet phldrT="[テキスト]"/>
      <dgm:spPr/>
      <dgm:t>
        <a:bodyPr/>
        <a:lstStyle/>
        <a:p>
          <a:r>
            <a:rPr kumimoji="1" lang="en-US" altLang="en-US" b="1" dirty="0" err="1"/>
            <a:t>setAddressReq</a:t>
          </a:r>
          <a:r>
            <a:rPr kumimoji="1" lang="ja-JP" altLang="en-US" b="1" dirty="0"/>
            <a:t>の応答が怪しい</a:t>
          </a:r>
        </a:p>
      </dgm:t>
    </dgm:pt>
    <dgm:pt modelId="{C9BABB98-F7F1-4C37-8932-E582AF00E094}" type="parTrans" cxnId="{DA3CEED4-96B0-4679-A7A6-C04B42B264D8}">
      <dgm:prSet/>
      <dgm:spPr/>
      <dgm:t>
        <a:bodyPr/>
        <a:lstStyle/>
        <a:p>
          <a:endParaRPr kumimoji="1" lang="ja-JP" altLang="en-US"/>
        </a:p>
      </dgm:t>
    </dgm:pt>
    <dgm:pt modelId="{F44D817A-BA47-45A2-8A9D-081FA9C7B40E}" type="sibTrans" cxnId="{DA3CEED4-96B0-4679-A7A6-C04B42B264D8}">
      <dgm:prSet/>
      <dgm:spPr/>
      <dgm:t>
        <a:bodyPr/>
        <a:lstStyle/>
        <a:p>
          <a:endParaRPr kumimoji="1" lang="ja-JP" altLang="en-US"/>
        </a:p>
      </dgm:t>
    </dgm:pt>
    <dgm:pt modelId="{97D178B6-E96E-4695-8867-527ADC3117A4}" type="pres">
      <dgm:prSet presAssocID="{D7F55924-2690-4C7A-96C0-17D63D67BA83}" presName="linear" presStyleCnt="0">
        <dgm:presLayoutVars>
          <dgm:dir/>
          <dgm:animLvl val="lvl"/>
          <dgm:resizeHandles val="exact"/>
        </dgm:presLayoutVars>
      </dgm:prSet>
      <dgm:spPr/>
    </dgm:pt>
    <dgm:pt modelId="{4CDFC9F3-E910-4528-832F-3EBB26A7BBEC}" type="pres">
      <dgm:prSet presAssocID="{1B944658-B351-4C6C-9ABA-291A9B17150F}" presName="parentLin" presStyleCnt="0"/>
      <dgm:spPr/>
    </dgm:pt>
    <dgm:pt modelId="{BCEECC2F-70F8-4848-AFF5-22CDD6D9EA12}" type="pres">
      <dgm:prSet presAssocID="{1B944658-B351-4C6C-9ABA-291A9B17150F}" presName="parentLeftMargin" presStyleLbl="node1" presStyleIdx="0" presStyleCnt="1"/>
      <dgm:spPr/>
    </dgm:pt>
    <dgm:pt modelId="{76258D2F-1B92-4F4B-8021-8B2D5F390D36}" type="pres">
      <dgm:prSet presAssocID="{1B944658-B351-4C6C-9ABA-291A9B17150F}" presName="parentText" presStyleLbl="node1" presStyleIdx="0" presStyleCnt="1">
        <dgm:presLayoutVars>
          <dgm:chMax val="0"/>
          <dgm:bulletEnabled val="1"/>
        </dgm:presLayoutVars>
      </dgm:prSet>
      <dgm:spPr/>
    </dgm:pt>
    <dgm:pt modelId="{EB0BBD4E-3C03-48CA-B8E6-57D8DCE575A8}" type="pres">
      <dgm:prSet presAssocID="{1B944658-B351-4C6C-9ABA-291A9B17150F}" presName="negativeSpace" presStyleCnt="0"/>
      <dgm:spPr/>
    </dgm:pt>
    <dgm:pt modelId="{DCFF433E-AA59-4EFE-9CBE-F1807AA109B9}" type="pres">
      <dgm:prSet presAssocID="{1B944658-B351-4C6C-9ABA-291A9B17150F}" presName="childText" presStyleLbl="conFgAcc1" presStyleIdx="0" presStyleCnt="1">
        <dgm:presLayoutVars>
          <dgm:bulletEnabled val="1"/>
        </dgm:presLayoutVars>
      </dgm:prSet>
      <dgm:spPr/>
    </dgm:pt>
  </dgm:ptLst>
  <dgm:cxnLst>
    <dgm:cxn modelId="{1CD3F002-59C5-4A56-8461-CD7F9B9B325A}" type="presOf" srcId="{1B944658-B351-4C6C-9ABA-291A9B17150F}" destId="{76258D2F-1B92-4F4B-8021-8B2D5F390D36}" srcOrd="1" destOrd="0" presId="urn:microsoft.com/office/officeart/2005/8/layout/list1"/>
    <dgm:cxn modelId="{32B10117-83A0-4C12-B55F-09BEBCC159F3}" type="presOf" srcId="{D7F55924-2690-4C7A-96C0-17D63D67BA83}" destId="{97D178B6-E96E-4695-8867-527ADC3117A4}" srcOrd="0" destOrd="0" presId="urn:microsoft.com/office/officeart/2005/8/layout/list1"/>
    <dgm:cxn modelId="{80F3B11D-1AE7-4E5E-AA19-CA726E1BFCB9}" type="presOf" srcId="{1B944658-B351-4C6C-9ABA-291A9B17150F}" destId="{BCEECC2F-70F8-4848-AFF5-22CDD6D9EA12}" srcOrd="0" destOrd="0" presId="urn:microsoft.com/office/officeart/2005/8/layout/list1"/>
    <dgm:cxn modelId="{7A313D6A-BACC-453A-AE56-A8E38263E88A}" srcId="{1B944658-B351-4C6C-9ABA-291A9B17150F}" destId="{D80CC7C3-1046-4108-A24F-D164387FEE21}" srcOrd="0" destOrd="0" parTransId="{F5A17BCA-B02C-4D78-962A-7B02953909CA}" sibTransId="{723A6D92-5233-487E-9C33-882BE7EB5FFD}"/>
    <dgm:cxn modelId="{213E4FA1-E707-43B0-B8DF-60E882AFEBFB}" srcId="{D7F55924-2690-4C7A-96C0-17D63D67BA83}" destId="{1B944658-B351-4C6C-9ABA-291A9B17150F}" srcOrd="0" destOrd="0" parTransId="{D431BA35-5595-4BE1-804D-05E6C24C4256}" sibTransId="{B67473AB-6334-47BF-A165-E14A90F26711}"/>
    <dgm:cxn modelId="{39F1CFB9-5B43-440B-B189-84D380C70114}" type="presOf" srcId="{D80CC7C3-1046-4108-A24F-D164387FEE21}" destId="{DCFF433E-AA59-4EFE-9CBE-F1807AA109B9}" srcOrd="0" destOrd="0" presId="urn:microsoft.com/office/officeart/2005/8/layout/list1"/>
    <dgm:cxn modelId="{DA3CEED4-96B0-4679-A7A6-C04B42B264D8}" srcId="{1B944658-B351-4C6C-9ABA-291A9B17150F}" destId="{2A002653-FCFF-485A-85F4-C627D71D99A7}" srcOrd="1" destOrd="0" parTransId="{C9BABB98-F7F1-4C37-8932-E582AF00E094}" sibTransId="{F44D817A-BA47-45A2-8A9D-081FA9C7B40E}"/>
    <dgm:cxn modelId="{179A2AEB-A3EA-4728-BA92-B94FEED98C85}" type="presOf" srcId="{2A002653-FCFF-485A-85F4-C627D71D99A7}" destId="{DCFF433E-AA59-4EFE-9CBE-F1807AA109B9}" srcOrd="0" destOrd="1" presId="urn:microsoft.com/office/officeart/2005/8/layout/list1"/>
    <dgm:cxn modelId="{7593B550-BD06-4618-8258-017FF70DAF26}" type="presParOf" srcId="{97D178B6-E96E-4695-8867-527ADC3117A4}" destId="{4CDFC9F3-E910-4528-832F-3EBB26A7BBEC}" srcOrd="0" destOrd="0" presId="urn:microsoft.com/office/officeart/2005/8/layout/list1"/>
    <dgm:cxn modelId="{981A5E29-9688-4DD1-93CE-94CEFA3A3A75}" type="presParOf" srcId="{4CDFC9F3-E910-4528-832F-3EBB26A7BBEC}" destId="{BCEECC2F-70F8-4848-AFF5-22CDD6D9EA12}" srcOrd="0" destOrd="0" presId="urn:microsoft.com/office/officeart/2005/8/layout/list1"/>
    <dgm:cxn modelId="{1A891301-A6F4-45FA-97E3-7908FB9B5FC1}" type="presParOf" srcId="{4CDFC9F3-E910-4528-832F-3EBB26A7BBEC}" destId="{76258D2F-1B92-4F4B-8021-8B2D5F390D36}" srcOrd="1" destOrd="0" presId="urn:microsoft.com/office/officeart/2005/8/layout/list1"/>
    <dgm:cxn modelId="{6D920491-B7F9-4483-AC96-1F93F8C83410}" type="presParOf" srcId="{97D178B6-E96E-4695-8867-527ADC3117A4}" destId="{EB0BBD4E-3C03-48CA-B8E6-57D8DCE575A8}" srcOrd="1" destOrd="0" presId="urn:microsoft.com/office/officeart/2005/8/layout/list1"/>
    <dgm:cxn modelId="{07CA486D-0DED-486B-8DC9-C6CBF01A2C51}" type="presParOf" srcId="{97D178B6-E96E-4695-8867-527ADC3117A4}" destId="{DCFF433E-AA59-4EFE-9CBE-F1807AA109B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F55924-2690-4C7A-96C0-17D63D67BA8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kumimoji="1" lang="ja-JP" altLang="en-US"/>
        </a:p>
      </dgm:t>
    </dgm:pt>
    <dgm:pt modelId="{C06B735B-D28D-43CB-B3F9-E81223EB599F}">
      <dgm:prSet/>
      <dgm:spPr>
        <a:solidFill>
          <a:schemeClr val="bg2">
            <a:lumMod val="40000"/>
            <a:lumOff val="60000"/>
          </a:schemeClr>
        </a:solidFill>
      </dgm:spPr>
      <dgm:t>
        <a:bodyPr/>
        <a:lstStyle/>
        <a:p>
          <a:r>
            <a:rPr kumimoji="1" lang="ja-JP" altLang="en-US" dirty="0"/>
            <a:t>ソースの改造</a:t>
          </a:r>
        </a:p>
      </dgm:t>
    </dgm:pt>
    <dgm:pt modelId="{7A2720FF-BBE3-4A6E-AD5F-D14B24A527C9}" type="parTrans" cxnId="{8E55D571-DD8E-48C6-9495-71EBCD9A7F48}">
      <dgm:prSet/>
      <dgm:spPr/>
      <dgm:t>
        <a:bodyPr/>
        <a:lstStyle/>
        <a:p>
          <a:endParaRPr kumimoji="1" lang="ja-JP" altLang="en-US"/>
        </a:p>
      </dgm:t>
    </dgm:pt>
    <dgm:pt modelId="{8323B240-AFDE-4AB3-BD93-0FA4F4C2DAD6}" type="sibTrans" cxnId="{8E55D571-DD8E-48C6-9495-71EBCD9A7F48}">
      <dgm:prSet/>
      <dgm:spPr/>
      <dgm:t>
        <a:bodyPr/>
        <a:lstStyle/>
        <a:p>
          <a:endParaRPr kumimoji="1" lang="ja-JP" altLang="en-US"/>
        </a:p>
      </dgm:t>
    </dgm:pt>
    <dgm:pt modelId="{7048AF13-F3CB-41E0-99BF-E4087334832F}">
      <dgm:prSet/>
      <dgm:spPr/>
      <dgm:t>
        <a:bodyPr/>
        <a:lstStyle/>
        <a:p>
          <a:r>
            <a:rPr kumimoji="1" lang="en-US" altLang="ja-JP" b="1" dirty="0"/>
            <a:t>2</a:t>
          </a:r>
          <a:r>
            <a:rPr kumimoji="1" lang="ja-JP" altLang="en-US" b="1" dirty="0"/>
            <a:t>ｍｓのウェイトを挿入</a:t>
          </a:r>
        </a:p>
      </dgm:t>
    </dgm:pt>
    <dgm:pt modelId="{92F20D4D-EDBA-405F-9B2D-994825674B1F}" type="parTrans" cxnId="{D1C0C0F9-62B8-4B6A-8CA2-94860E25AD85}">
      <dgm:prSet/>
      <dgm:spPr/>
      <dgm:t>
        <a:bodyPr/>
        <a:lstStyle/>
        <a:p>
          <a:endParaRPr kumimoji="1" lang="ja-JP" altLang="en-US"/>
        </a:p>
      </dgm:t>
    </dgm:pt>
    <dgm:pt modelId="{9E2641E7-B9D8-4A25-BAB0-88781E4FC4BD}" type="sibTrans" cxnId="{D1C0C0F9-62B8-4B6A-8CA2-94860E25AD85}">
      <dgm:prSet/>
      <dgm:spPr/>
      <dgm:t>
        <a:bodyPr/>
        <a:lstStyle/>
        <a:p>
          <a:endParaRPr kumimoji="1" lang="ja-JP" altLang="en-US"/>
        </a:p>
      </dgm:t>
    </dgm:pt>
    <dgm:pt modelId="{97D178B6-E96E-4695-8867-527ADC3117A4}" type="pres">
      <dgm:prSet presAssocID="{D7F55924-2690-4C7A-96C0-17D63D67BA83}" presName="linear" presStyleCnt="0">
        <dgm:presLayoutVars>
          <dgm:dir/>
          <dgm:animLvl val="lvl"/>
          <dgm:resizeHandles val="exact"/>
        </dgm:presLayoutVars>
      </dgm:prSet>
      <dgm:spPr/>
    </dgm:pt>
    <dgm:pt modelId="{19A2AEEC-DE31-42E1-BAA1-A3CDFD153D67}" type="pres">
      <dgm:prSet presAssocID="{C06B735B-D28D-43CB-B3F9-E81223EB599F}" presName="parentLin" presStyleCnt="0"/>
      <dgm:spPr/>
    </dgm:pt>
    <dgm:pt modelId="{8084152D-3CC5-4507-AB06-02EB5879AE84}" type="pres">
      <dgm:prSet presAssocID="{C06B735B-D28D-43CB-B3F9-E81223EB599F}" presName="parentLeftMargin" presStyleLbl="node1" presStyleIdx="0" presStyleCnt="1"/>
      <dgm:spPr/>
    </dgm:pt>
    <dgm:pt modelId="{78079F3D-F42B-4251-9E79-AF08DF89615A}" type="pres">
      <dgm:prSet presAssocID="{C06B735B-D28D-43CB-B3F9-E81223EB599F}" presName="parentText" presStyleLbl="node1" presStyleIdx="0" presStyleCnt="1">
        <dgm:presLayoutVars>
          <dgm:chMax val="0"/>
          <dgm:bulletEnabled val="1"/>
        </dgm:presLayoutVars>
      </dgm:prSet>
      <dgm:spPr/>
    </dgm:pt>
    <dgm:pt modelId="{47E66B79-4151-4F5C-8735-4E617B908AF4}" type="pres">
      <dgm:prSet presAssocID="{C06B735B-D28D-43CB-B3F9-E81223EB599F}" presName="negativeSpace" presStyleCnt="0"/>
      <dgm:spPr/>
    </dgm:pt>
    <dgm:pt modelId="{9D5EEC0E-A20B-4B54-BD01-5E38D0079DCE}" type="pres">
      <dgm:prSet presAssocID="{C06B735B-D28D-43CB-B3F9-E81223EB599F}" presName="childText" presStyleLbl="conFgAcc1" presStyleIdx="0" presStyleCnt="1">
        <dgm:presLayoutVars>
          <dgm:bulletEnabled val="1"/>
        </dgm:presLayoutVars>
      </dgm:prSet>
      <dgm:spPr/>
    </dgm:pt>
  </dgm:ptLst>
  <dgm:cxnLst>
    <dgm:cxn modelId="{E9630F12-9C65-49A7-BC4E-0AAFFE0C2D1D}" type="presOf" srcId="{7048AF13-F3CB-41E0-99BF-E4087334832F}" destId="{9D5EEC0E-A20B-4B54-BD01-5E38D0079DCE}" srcOrd="0" destOrd="0" presId="urn:microsoft.com/office/officeart/2005/8/layout/list1"/>
    <dgm:cxn modelId="{32B10117-83A0-4C12-B55F-09BEBCC159F3}" type="presOf" srcId="{D7F55924-2690-4C7A-96C0-17D63D67BA83}" destId="{97D178B6-E96E-4695-8867-527ADC3117A4}" srcOrd="0" destOrd="0" presId="urn:microsoft.com/office/officeart/2005/8/layout/list1"/>
    <dgm:cxn modelId="{8E55D571-DD8E-48C6-9495-71EBCD9A7F48}" srcId="{D7F55924-2690-4C7A-96C0-17D63D67BA83}" destId="{C06B735B-D28D-43CB-B3F9-E81223EB599F}" srcOrd="0" destOrd="0" parTransId="{7A2720FF-BBE3-4A6E-AD5F-D14B24A527C9}" sibTransId="{8323B240-AFDE-4AB3-BD93-0FA4F4C2DAD6}"/>
    <dgm:cxn modelId="{8418C2BB-0A05-41A9-9F78-8AA941398D16}" type="presOf" srcId="{C06B735B-D28D-43CB-B3F9-E81223EB599F}" destId="{78079F3D-F42B-4251-9E79-AF08DF89615A}" srcOrd="1" destOrd="0" presId="urn:microsoft.com/office/officeart/2005/8/layout/list1"/>
    <dgm:cxn modelId="{3F914DD1-78CB-4526-AC2A-4BD0FFD191E9}" type="presOf" srcId="{C06B735B-D28D-43CB-B3F9-E81223EB599F}" destId="{8084152D-3CC5-4507-AB06-02EB5879AE84}" srcOrd="0" destOrd="0" presId="urn:microsoft.com/office/officeart/2005/8/layout/list1"/>
    <dgm:cxn modelId="{D1C0C0F9-62B8-4B6A-8CA2-94860E25AD85}" srcId="{C06B735B-D28D-43CB-B3F9-E81223EB599F}" destId="{7048AF13-F3CB-41E0-99BF-E4087334832F}" srcOrd="0" destOrd="0" parTransId="{92F20D4D-EDBA-405F-9B2D-994825674B1F}" sibTransId="{9E2641E7-B9D8-4A25-BAB0-88781E4FC4BD}"/>
    <dgm:cxn modelId="{43B97AB2-6F41-46A2-A16E-366C99444401}" type="presParOf" srcId="{97D178B6-E96E-4695-8867-527ADC3117A4}" destId="{19A2AEEC-DE31-42E1-BAA1-A3CDFD153D67}" srcOrd="0" destOrd="0" presId="urn:microsoft.com/office/officeart/2005/8/layout/list1"/>
    <dgm:cxn modelId="{A053C461-AF05-45A9-91F0-E95466D4ECE9}" type="presParOf" srcId="{19A2AEEC-DE31-42E1-BAA1-A3CDFD153D67}" destId="{8084152D-3CC5-4507-AB06-02EB5879AE84}" srcOrd="0" destOrd="0" presId="urn:microsoft.com/office/officeart/2005/8/layout/list1"/>
    <dgm:cxn modelId="{FB50DB68-43A1-468A-A82A-07600B20FF78}" type="presParOf" srcId="{19A2AEEC-DE31-42E1-BAA1-A3CDFD153D67}" destId="{78079F3D-F42B-4251-9E79-AF08DF89615A}" srcOrd="1" destOrd="0" presId="urn:microsoft.com/office/officeart/2005/8/layout/list1"/>
    <dgm:cxn modelId="{71264BD2-FA6F-4BB8-BC06-13AE2789B617}" type="presParOf" srcId="{97D178B6-E96E-4695-8867-527ADC3117A4}" destId="{47E66B79-4151-4F5C-8735-4E617B908AF4}" srcOrd="1" destOrd="0" presId="urn:microsoft.com/office/officeart/2005/8/layout/list1"/>
    <dgm:cxn modelId="{EF46D015-95AB-4E92-A967-8EE290FFF74F}" type="presParOf" srcId="{97D178B6-E96E-4695-8867-527ADC3117A4}" destId="{9D5EEC0E-A20B-4B54-BD01-5E38D0079DC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F55924-2690-4C7A-96C0-17D63D67BA8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kumimoji="1" lang="ja-JP" altLang="en-US"/>
        </a:p>
      </dgm:t>
    </dgm:pt>
    <dgm:pt modelId="{C06B735B-D28D-43CB-B3F9-E81223EB599F}">
      <dgm:prSet/>
      <dgm:spPr>
        <a:solidFill>
          <a:schemeClr val="accent4">
            <a:lumMod val="60000"/>
            <a:lumOff val="40000"/>
          </a:schemeClr>
        </a:solidFill>
      </dgm:spPr>
      <dgm:t>
        <a:bodyPr/>
        <a:lstStyle/>
        <a:p>
          <a:r>
            <a:rPr kumimoji="1" lang="en-US" altLang="ja-JP" dirty="0" err="1"/>
            <a:t>TinyGo</a:t>
          </a:r>
          <a:r>
            <a:rPr kumimoji="1" lang="ja-JP" altLang="en-US" dirty="0"/>
            <a:t>　</a:t>
          </a:r>
          <a:r>
            <a:rPr kumimoji="1" lang="en-US" altLang="ja-JP" dirty="0"/>
            <a:t>issue</a:t>
          </a:r>
          <a:endParaRPr kumimoji="1" lang="ja-JP" altLang="en-US" dirty="0"/>
        </a:p>
      </dgm:t>
    </dgm:pt>
    <dgm:pt modelId="{7A2720FF-BBE3-4A6E-AD5F-D14B24A527C9}" type="parTrans" cxnId="{8E55D571-DD8E-48C6-9495-71EBCD9A7F48}">
      <dgm:prSet/>
      <dgm:spPr/>
      <dgm:t>
        <a:bodyPr/>
        <a:lstStyle/>
        <a:p>
          <a:endParaRPr kumimoji="1" lang="ja-JP" altLang="en-US"/>
        </a:p>
      </dgm:t>
    </dgm:pt>
    <dgm:pt modelId="{8323B240-AFDE-4AB3-BD93-0FA4F4C2DAD6}" type="sibTrans" cxnId="{8E55D571-DD8E-48C6-9495-71EBCD9A7F48}">
      <dgm:prSet/>
      <dgm:spPr/>
      <dgm:t>
        <a:bodyPr/>
        <a:lstStyle/>
        <a:p>
          <a:endParaRPr kumimoji="1" lang="ja-JP" altLang="en-US"/>
        </a:p>
      </dgm:t>
    </dgm:pt>
    <dgm:pt modelId="{7048AF13-F3CB-41E0-99BF-E4087334832F}">
      <dgm:prSet/>
      <dgm:spPr/>
      <dgm:t>
        <a:bodyPr/>
        <a:lstStyle/>
        <a:p>
          <a:r>
            <a:rPr kumimoji="1" lang="ja-JP" altLang="en-US" b="1" dirty="0"/>
            <a:t>反応なし</a:t>
          </a:r>
        </a:p>
      </dgm:t>
    </dgm:pt>
    <dgm:pt modelId="{92F20D4D-EDBA-405F-9B2D-994825674B1F}" type="parTrans" cxnId="{D1C0C0F9-62B8-4B6A-8CA2-94860E25AD85}">
      <dgm:prSet/>
      <dgm:spPr/>
      <dgm:t>
        <a:bodyPr/>
        <a:lstStyle/>
        <a:p>
          <a:endParaRPr kumimoji="1" lang="ja-JP" altLang="en-US"/>
        </a:p>
      </dgm:t>
    </dgm:pt>
    <dgm:pt modelId="{9E2641E7-B9D8-4A25-BAB0-88781E4FC4BD}" type="sibTrans" cxnId="{D1C0C0F9-62B8-4B6A-8CA2-94860E25AD85}">
      <dgm:prSet/>
      <dgm:spPr/>
      <dgm:t>
        <a:bodyPr/>
        <a:lstStyle/>
        <a:p>
          <a:endParaRPr kumimoji="1" lang="ja-JP" altLang="en-US"/>
        </a:p>
      </dgm:t>
    </dgm:pt>
    <dgm:pt modelId="{97D178B6-E96E-4695-8867-527ADC3117A4}" type="pres">
      <dgm:prSet presAssocID="{D7F55924-2690-4C7A-96C0-17D63D67BA83}" presName="linear" presStyleCnt="0">
        <dgm:presLayoutVars>
          <dgm:dir/>
          <dgm:animLvl val="lvl"/>
          <dgm:resizeHandles val="exact"/>
        </dgm:presLayoutVars>
      </dgm:prSet>
      <dgm:spPr/>
    </dgm:pt>
    <dgm:pt modelId="{19A2AEEC-DE31-42E1-BAA1-A3CDFD153D67}" type="pres">
      <dgm:prSet presAssocID="{C06B735B-D28D-43CB-B3F9-E81223EB599F}" presName="parentLin" presStyleCnt="0"/>
      <dgm:spPr/>
    </dgm:pt>
    <dgm:pt modelId="{8084152D-3CC5-4507-AB06-02EB5879AE84}" type="pres">
      <dgm:prSet presAssocID="{C06B735B-D28D-43CB-B3F9-E81223EB599F}" presName="parentLeftMargin" presStyleLbl="node1" presStyleIdx="0" presStyleCnt="1"/>
      <dgm:spPr/>
    </dgm:pt>
    <dgm:pt modelId="{78079F3D-F42B-4251-9E79-AF08DF89615A}" type="pres">
      <dgm:prSet presAssocID="{C06B735B-D28D-43CB-B3F9-E81223EB599F}" presName="parentText" presStyleLbl="node1" presStyleIdx="0" presStyleCnt="1">
        <dgm:presLayoutVars>
          <dgm:chMax val="0"/>
          <dgm:bulletEnabled val="1"/>
        </dgm:presLayoutVars>
      </dgm:prSet>
      <dgm:spPr/>
    </dgm:pt>
    <dgm:pt modelId="{47E66B79-4151-4F5C-8735-4E617B908AF4}" type="pres">
      <dgm:prSet presAssocID="{C06B735B-D28D-43CB-B3F9-E81223EB599F}" presName="negativeSpace" presStyleCnt="0"/>
      <dgm:spPr/>
    </dgm:pt>
    <dgm:pt modelId="{9D5EEC0E-A20B-4B54-BD01-5E38D0079DCE}" type="pres">
      <dgm:prSet presAssocID="{C06B735B-D28D-43CB-B3F9-E81223EB599F}" presName="childText" presStyleLbl="conFgAcc1" presStyleIdx="0" presStyleCnt="1" custLinFactNeighborX="416" custLinFactNeighborY="8947">
        <dgm:presLayoutVars>
          <dgm:bulletEnabled val="1"/>
        </dgm:presLayoutVars>
      </dgm:prSet>
      <dgm:spPr/>
    </dgm:pt>
  </dgm:ptLst>
  <dgm:cxnLst>
    <dgm:cxn modelId="{E9630F12-9C65-49A7-BC4E-0AAFFE0C2D1D}" type="presOf" srcId="{7048AF13-F3CB-41E0-99BF-E4087334832F}" destId="{9D5EEC0E-A20B-4B54-BD01-5E38D0079DCE}" srcOrd="0" destOrd="0" presId="urn:microsoft.com/office/officeart/2005/8/layout/list1"/>
    <dgm:cxn modelId="{32B10117-83A0-4C12-B55F-09BEBCC159F3}" type="presOf" srcId="{D7F55924-2690-4C7A-96C0-17D63D67BA83}" destId="{97D178B6-E96E-4695-8867-527ADC3117A4}" srcOrd="0" destOrd="0" presId="urn:microsoft.com/office/officeart/2005/8/layout/list1"/>
    <dgm:cxn modelId="{8E55D571-DD8E-48C6-9495-71EBCD9A7F48}" srcId="{D7F55924-2690-4C7A-96C0-17D63D67BA83}" destId="{C06B735B-D28D-43CB-B3F9-E81223EB599F}" srcOrd="0" destOrd="0" parTransId="{7A2720FF-BBE3-4A6E-AD5F-D14B24A527C9}" sibTransId="{8323B240-AFDE-4AB3-BD93-0FA4F4C2DAD6}"/>
    <dgm:cxn modelId="{8418C2BB-0A05-41A9-9F78-8AA941398D16}" type="presOf" srcId="{C06B735B-D28D-43CB-B3F9-E81223EB599F}" destId="{78079F3D-F42B-4251-9E79-AF08DF89615A}" srcOrd="1" destOrd="0" presId="urn:microsoft.com/office/officeart/2005/8/layout/list1"/>
    <dgm:cxn modelId="{3F914DD1-78CB-4526-AC2A-4BD0FFD191E9}" type="presOf" srcId="{C06B735B-D28D-43CB-B3F9-E81223EB599F}" destId="{8084152D-3CC5-4507-AB06-02EB5879AE84}" srcOrd="0" destOrd="0" presId="urn:microsoft.com/office/officeart/2005/8/layout/list1"/>
    <dgm:cxn modelId="{D1C0C0F9-62B8-4B6A-8CA2-94860E25AD85}" srcId="{C06B735B-D28D-43CB-B3F9-E81223EB599F}" destId="{7048AF13-F3CB-41E0-99BF-E4087334832F}" srcOrd="0" destOrd="0" parTransId="{92F20D4D-EDBA-405F-9B2D-994825674B1F}" sibTransId="{9E2641E7-B9D8-4A25-BAB0-88781E4FC4BD}"/>
    <dgm:cxn modelId="{43B97AB2-6F41-46A2-A16E-366C99444401}" type="presParOf" srcId="{97D178B6-E96E-4695-8867-527ADC3117A4}" destId="{19A2AEEC-DE31-42E1-BAA1-A3CDFD153D67}" srcOrd="0" destOrd="0" presId="urn:microsoft.com/office/officeart/2005/8/layout/list1"/>
    <dgm:cxn modelId="{A053C461-AF05-45A9-91F0-E95466D4ECE9}" type="presParOf" srcId="{19A2AEEC-DE31-42E1-BAA1-A3CDFD153D67}" destId="{8084152D-3CC5-4507-AB06-02EB5879AE84}" srcOrd="0" destOrd="0" presId="urn:microsoft.com/office/officeart/2005/8/layout/list1"/>
    <dgm:cxn modelId="{FB50DB68-43A1-468A-A82A-07600B20FF78}" type="presParOf" srcId="{19A2AEEC-DE31-42E1-BAA1-A3CDFD153D67}" destId="{78079F3D-F42B-4251-9E79-AF08DF89615A}" srcOrd="1" destOrd="0" presId="urn:microsoft.com/office/officeart/2005/8/layout/list1"/>
    <dgm:cxn modelId="{71264BD2-FA6F-4BB8-BC06-13AE2789B617}" type="presParOf" srcId="{97D178B6-E96E-4695-8867-527ADC3117A4}" destId="{47E66B79-4151-4F5C-8735-4E617B908AF4}" srcOrd="1" destOrd="0" presId="urn:microsoft.com/office/officeart/2005/8/layout/list1"/>
    <dgm:cxn modelId="{EF46D015-95AB-4E92-A967-8EE290FFF74F}" type="presParOf" srcId="{97D178B6-E96E-4695-8867-527ADC3117A4}" destId="{9D5EEC0E-A20B-4B54-BD01-5E38D0079DC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894E75-E096-45BC-AFC0-29EAF21B7094}"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kumimoji="1" lang="ja-JP" altLang="en-US"/>
        </a:p>
      </dgm:t>
    </dgm:pt>
    <dgm:pt modelId="{B08F8D95-818F-42C2-BDFA-D6DC13E8E544}">
      <dgm:prSet phldrT="[テキスト]"/>
      <dgm:spPr/>
      <dgm:t>
        <a:bodyPr/>
        <a:lstStyle/>
        <a:p>
          <a:pPr>
            <a:buNone/>
          </a:pPr>
          <a:r>
            <a:rPr kumimoji="1" lang="ja-JP" altLang="en-US" dirty="0"/>
            <a:t>証拠</a:t>
          </a:r>
        </a:p>
      </dgm:t>
    </dgm:pt>
    <dgm:pt modelId="{04D70A9D-4D78-401C-8946-3C524638900F}" type="parTrans" cxnId="{E63556F3-3C72-486D-ACA5-349634D2AB2B}">
      <dgm:prSet/>
      <dgm:spPr/>
      <dgm:t>
        <a:bodyPr/>
        <a:lstStyle/>
        <a:p>
          <a:endParaRPr kumimoji="1" lang="ja-JP" altLang="en-US"/>
        </a:p>
      </dgm:t>
    </dgm:pt>
    <dgm:pt modelId="{ED370908-1A62-4078-8972-19D9793A88A8}" type="sibTrans" cxnId="{E63556F3-3C72-486D-ACA5-349634D2AB2B}">
      <dgm:prSet/>
      <dgm:spPr/>
      <dgm:t>
        <a:bodyPr/>
        <a:lstStyle/>
        <a:p>
          <a:endParaRPr kumimoji="1" lang="ja-JP" altLang="en-US"/>
        </a:p>
      </dgm:t>
    </dgm:pt>
    <dgm:pt modelId="{D7B947D9-311C-4423-AC9F-3D6E38783BEE}">
      <dgm:prSet phldrT="[テキスト]"/>
      <dgm:spPr/>
      <dgm:t>
        <a:bodyPr/>
        <a:lstStyle/>
        <a:p>
          <a:pPr>
            <a:buNone/>
          </a:pPr>
          <a:r>
            <a:rPr kumimoji="1" lang="en-US" altLang="ja-JP" dirty="0"/>
            <a:t>USB</a:t>
          </a:r>
          <a:r>
            <a:rPr kumimoji="1" lang="ja-JP" altLang="en-US" dirty="0"/>
            <a:t>プロトコル</a:t>
          </a:r>
        </a:p>
      </dgm:t>
    </dgm:pt>
    <dgm:pt modelId="{3F3C73DB-3BE0-42D9-B23B-95DE7C37B5A0}" type="parTrans" cxnId="{B733F7C7-B475-42C0-9BEE-90ABE53538CE}">
      <dgm:prSet/>
      <dgm:spPr/>
      <dgm:t>
        <a:bodyPr/>
        <a:lstStyle/>
        <a:p>
          <a:endParaRPr kumimoji="1" lang="ja-JP" altLang="en-US"/>
        </a:p>
      </dgm:t>
    </dgm:pt>
    <dgm:pt modelId="{9C55B276-7501-4FE5-A5E2-7680ADEAFC5B}" type="sibTrans" cxnId="{B733F7C7-B475-42C0-9BEE-90ABE53538CE}">
      <dgm:prSet/>
      <dgm:spPr/>
      <dgm:t>
        <a:bodyPr/>
        <a:lstStyle/>
        <a:p>
          <a:endParaRPr kumimoji="1" lang="ja-JP" altLang="en-US"/>
        </a:p>
      </dgm:t>
    </dgm:pt>
    <dgm:pt modelId="{124D9D81-EC4C-44DD-968F-F190E5CDB84A}">
      <dgm:prSet phldrT="[テキスト]"/>
      <dgm:spPr/>
      <dgm:t>
        <a:bodyPr/>
        <a:lstStyle/>
        <a:p>
          <a:pPr>
            <a:buNone/>
          </a:pPr>
          <a:r>
            <a:rPr kumimoji="1" lang="ja-JP" altLang="en-US" dirty="0"/>
            <a:t>妥当</a:t>
          </a:r>
        </a:p>
      </dgm:t>
    </dgm:pt>
    <dgm:pt modelId="{4A4FD19C-DFE7-4097-AF0C-53E6F5F921D7}" type="parTrans" cxnId="{A222F4DA-2193-48B8-9A2A-22C7A152E1E0}">
      <dgm:prSet/>
      <dgm:spPr/>
      <dgm:t>
        <a:bodyPr/>
        <a:lstStyle/>
        <a:p>
          <a:endParaRPr kumimoji="1" lang="ja-JP" altLang="en-US"/>
        </a:p>
      </dgm:t>
    </dgm:pt>
    <dgm:pt modelId="{C4D198BA-D161-4512-B080-07EBEDB01FB7}" type="sibTrans" cxnId="{A222F4DA-2193-48B8-9A2A-22C7A152E1E0}">
      <dgm:prSet/>
      <dgm:spPr/>
      <dgm:t>
        <a:bodyPr/>
        <a:lstStyle/>
        <a:p>
          <a:endParaRPr kumimoji="1" lang="ja-JP" altLang="en-US"/>
        </a:p>
      </dgm:t>
    </dgm:pt>
    <dgm:pt modelId="{B7C69BA1-B5F7-4382-8328-F4715DE798DD}">
      <dgm:prSet phldrT="[テキスト]"/>
      <dgm:spPr/>
      <dgm:t>
        <a:bodyPr/>
        <a:lstStyle/>
        <a:p>
          <a:pPr>
            <a:buNone/>
          </a:pPr>
          <a:r>
            <a:rPr kumimoji="1" lang="ja-JP" altLang="en-US" dirty="0"/>
            <a:t>定性⇒定量的な値</a:t>
          </a:r>
        </a:p>
      </dgm:t>
    </dgm:pt>
    <dgm:pt modelId="{F32E8A0E-7986-4C1C-B2ED-D70D091E5D87}" type="parTrans" cxnId="{2A6C997B-DFAC-4097-BB82-F3308032EE8F}">
      <dgm:prSet/>
      <dgm:spPr/>
      <dgm:t>
        <a:bodyPr/>
        <a:lstStyle/>
        <a:p>
          <a:endParaRPr kumimoji="1" lang="ja-JP" altLang="en-US"/>
        </a:p>
      </dgm:t>
    </dgm:pt>
    <dgm:pt modelId="{3E51AAB5-1EF9-489E-A6E1-D0886AE14543}" type="sibTrans" cxnId="{2A6C997B-DFAC-4097-BB82-F3308032EE8F}">
      <dgm:prSet/>
      <dgm:spPr/>
      <dgm:t>
        <a:bodyPr/>
        <a:lstStyle/>
        <a:p>
          <a:endParaRPr kumimoji="1" lang="ja-JP" altLang="en-US"/>
        </a:p>
      </dgm:t>
    </dgm:pt>
    <dgm:pt modelId="{1B9153E8-6FF0-4040-9DB8-72FD78856E18}">
      <dgm:prSet phldrT="[テキスト]"/>
      <dgm:spPr/>
      <dgm:t>
        <a:bodyPr/>
        <a:lstStyle/>
        <a:p>
          <a:pPr>
            <a:buNone/>
          </a:pPr>
          <a:r>
            <a:rPr kumimoji="1" lang="ja-JP" altLang="en-US" dirty="0"/>
            <a:t>アナライザ</a:t>
          </a:r>
        </a:p>
      </dgm:t>
    </dgm:pt>
    <dgm:pt modelId="{593A5DE0-6EB5-467D-B5E4-BB30F3FD7462}" type="parTrans" cxnId="{607F9D9E-8871-42AF-BD6D-FF34050EA745}">
      <dgm:prSet/>
      <dgm:spPr/>
      <dgm:t>
        <a:bodyPr/>
        <a:lstStyle/>
        <a:p>
          <a:endParaRPr kumimoji="1" lang="ja-JP" altLang="en-US"/>
        </a:p>
      </dgm:t>
    </dgm:pt>
    <dgm:pt modelId="{F97C5DE3-0AB7-4E1E-8009-BA7FD3987D29}" type="sibTrans" cxnId="{607F9D9E-8871-42AF-BD6D-FF34050EA745}">
      <dgm:prSet/>
      <dgm:spPr/>
      <dgm:t>
        <a:bodyPr/>
        <a:lstStyle/>
        <a:p>
          <a:endParaRPr kumimoji="1" lang="ja-JP" altLang="en-US"/>
        </a:p>
      </dgm:t>
    </dgm:pt>
    <dgm:pt modelId="{5B28EC70-9E2B-414A-8041-74346FCD1A6F}" type="pres">
      <dgm:prSet presAssocID="{B9894E75-E096-45BC-AFC0-29EAF21B7094}" presName="Name0" presStyleCnt="0">
        <dgm:presLayoutVars>
          <dgm:dir/>
          <dgm:animLvl val="lvl"/>
          <dgm:resizeHandles val="exact"/>
        </dgm:presLayoutVars>
      </dgm:prSet>
      <dgm:spPr/>
    </dgm:pt>
    <dgm:pt modelId="{364B4D7E-CE08-4442-9CF0-B55121DF51F1}" type="pres">
      <dgm:prSet presAssocID="{B08F8D95-818F-42C2-BDFA-D6DC13E8E544}" presName="linNode" presStyleCnt="0"/>
      <dgm:spPr/>
    </dgm:pt>
    <dgm:pt modelId="{4B8487D7-EDD7-4FFA-BF84-FC477AA380D4}" type="pres">
      <dgm:prSet presAssocID="{B08F8D95-818F-42C2-BDFA-D6DC13E8E544}" presName="parentText" presStyleLbl="node1" presStyleIdx="0" presStyleCnt="2">
        <dgm:presLayoutVars>
          <dgm:chMax val="1"/>
          <dgm:bulletEnabled val="1"/>
        </dgm:presLayoutVars>
      </dgm:prSet>
      <dgm:spPr/>
    </dgm:pt>
    <dgm:pt modelId="{8C0DAEDC-240D-4D0A-B6E2-2A619D0690EC}" type="pres">
      <dgm:prSet presAssocID="{B08F8D95-818F-42C2-BDFA-D6DC13E8E544}" presName="descendantText" presStyleLbl="alignAccFollowNode1" presStyleIdx="0" presStyleCnt="2">
        <dgm:presLayoutVars>
          <dgm:bulletEnabled val="1"/>
        </dgm:presLayoutVars>
      </dgm:prSet>
      <dgm:spPr/>
    </dgm:pt>
    <dgm:pt modelId="{AA2A8686-F0E1-4907-B0F6-5360314E879C}" type="pres">
      <dgm:prSet presAssocID="{ED370908-1A62-4078-8972-19D9793A88A8}" presName="sp" presStyleCnt="0"/>
      <dgm:spPr/>
    </dgm:pt>
    <dgm:pt modelId="{8814CACF-E6E8-4F79-AB5E-B82D2AF15DBD}" type="pres">
      <dgm:prSet presAssocID="{124D9D81-EC4C-44DD-968F-F190E5CDB84A}" presName="linNode" presStyleCnt="0"/>
      <dgm:spPr/>
    </dgm:pt>
    <dgm:pt modelId="{E08D7D4E-200A-4D70-A582-141EFA991213}" type="pres">
      <dgm:prSet presAssocID="{124D9D81-EC4C-44DD-968F-F190E5CDB84A}" presName="parentText" presStyleLbl="node1" presStyleIdx="1" presStyleCnt="2">
        <dgm:presLayoutVars>
          <dgm:chMax val="1"/>
          <dgm:bulletEnabled val="1"/>
        </dgm:presLayoutVars>
      </dgm:prSet>
      <dgm:spPr/>
    </dgm:pt>
    <dgm:pt modelId="{597652A5-3501-47EA-A03D-DD8B910683B3}" type="pres">
      <dgm:prSet presAssocID="{124D9D81-EC4C-44DD-968F-F190E5CDB84A}" presName="descendantText" presStyleLbl="alignAccFollowNode1" presStyleIdx="1" presStyleCnt="2">
        <dgm:presLayoutVars>
          <dgm:bulletEnabled val="1"/>
        </dgm:presLayoutVars>
      </dgm:prSet>
      <dgm:spPr/>
    </dgm:pt>
  </dgm:ptLst>
  <dgm:cxnLst>
    <dgm:cxn modelId="{7AEB5627-9ED5-40DD-9FFC-FCAB44FA7251}" type="presOf" srcId="{B7C69BA1-B5F7-4382-8328-F4715DE798DD}" destId="{597652A5-3501-47EA-A03D-DD8B910683B3}" srcOrd="0" destOrd="0" presId="urn:microsoft.com/office/officeart/2005/8/layout/vList5"/>
    <dgm:cxn modelId="{F1023560-85AB-4254-B7FA-89A488FC839B}" type="presOf" srcId="{D7B947D9-311C-4423-AC9F-3D6E38783BEE}" destId="{8C0DAEDC-240D-4D0A-B6E2-2A619D0690EC}" srcOrd="0" destOrd="0" presId="urn:microsoft.com/office/officeart/2005/8/layout/vList5"/>
    <dgm:cxn modelId="{2A6C997B-DFAC-4097-BB82-F3308032EE8F}" srcId="{124D9D81-EC4C-44DD-968F-F190E5CDB84A}" destId="{B7C69BA1-B5F7-4382-8328-F4715DE798DD}" srcOrd="0" destOrd="0" parTransId="{F32E8A0E-7986-4C1C-B2ED-D70D091E5D87}" sibTransId="{3E51AAB5-1EF9-489E-A6E1-D0886AE14543}"/>
    <dgm:cxn modelId="{607F9D9E-8871-42AF-BD6D-FF34050EA745}" srcId="{B08F8D95-818F-42C2-BDFA-D6DC13E8E544}" destId="{1B9153E8-6FF0-4040-9DB8-72FD78856E18}" srcOrd="1" destOrd="0" parTransId="{593A5DE0-6EB5-467D-B5E4-BB30F3FD7462}" sibTransId="{F97C5DE3-0AB7-4E1E-8009-BA7FD3987D29}"/>
    <dgm:cxn modelId="{56DECBAB-8971-40CA-B455-ED52B87673F5}" type="presOf" srcId="{1B9153E8-6FF0-4040-9DB8-72FD78856E18}" destId="{8C0DAEDC-240D-4D0A-B6E2-2A619D0690EC}" srcOrd="0" destOrd="1" presId="urn:microsoft.com/office/officeart/2005/8/layout/vList5"/>
    <dgm:cxn modelId="{430282AE-B261-4962-B22F-531C9F12F724}" type="presOf" srcId="{B08F8D95-818F-42C2-BDFA-D6DC13E8E544}" destId="{4B8487D7-EDD7-4FFA-BF84-FC477AA380D4}" srcOrd="0" destOrd="0" presId="urn:microsoft.com/office/officeart/2005/8/layout/vList5"/>
    <dgm:cxn modelId="{12B4BCB1-0E55-47AF-AD70-0F1F2C89061B}" type="presOf" srcId="{124D9D81-EC4C-44DD-968F-F190E5CDB84A}" destId="{E08D7D4E-200A-4D70-A582-141EFA991213}" srcOrd="0" destOrd="0" presId="urn:microsoft.com/office/officeart/2005/8/layout/vList5"/>
    <dgm:cxn modelId="{B733F7C7-B475-42C0-9BEE-90ABE53538CE}" srcId="{B08F8D95-818F-42C2-BDFA-D6DC13E8E544}" destId="{D7B947D9-311C-4423-AC9F-3D6E38783BEE}" srcOrd="0" destOrd="0" parTransId="{3F3C73DB-3BE0-42D9-B23B-95DE7C37B5A0}" sibTransId="{9C55B276-7501-4FE5-A5E2-7680ADEAFC5B}"/>
    <dgm:cxn modelId="{A222F4DA-2193-48B8-9A2A-22C7A152E1E0}" srcId="{B9894E75-E096-45BC-AFC0-29EAF21B7094}" destId="{124D9D81-EC4C-44DD-968F-F190E5CDB84A}" srcOrd="1" destOrd="0" parTransId="{4A4FD19C-DFE7-4097-AF0C-53E6F5F921D7}" sibTransId="{C4D198BA-D161-4512-B080-07EBEDB01FB7}"/>
    <dgm:cxn modelId="{E63556F3-3C72-486D-ACA5-349634D2AB2B}" srcId="{B9894E75-E096-45BC-AFC0-29EAF21B7094}" destId="{B08F8D95-818F-42C2-BDFA-D6DC13E8E544}" srcOrd="0" destOrd="0" parTransId="{04D70A9D-4D78-401C-8946-3C524638900F}" sibTransId="{ED370908-1A62-4078-8972-19D9793A88A8}"/>
    <dgm:cxn modelId="{9020A3F4-0D16-455A-8DC3-18DA738AEB43}" type="presOf" srcId="{B9894E75-E096-45BC-AFC0-29EAF21B7094}" destId="{5B28EC70-9E2B-414A-8041-74346FCD1A6F}" srcOrd="0" destOrd="0" presId="urn:microsoft.com/office/officeart/2005/8/layout/vList5"/>
    <dgm:cxn modelId="{E47CE8D9-E226-45EA-903F-DCDA7A3EF7BF}" type="presParOf" srcId="{5B28EC70-9E2B-414A-8041-74346FCD1A6F}" destId="{364B4D7E-CE08-4442-9CF0-B55121DF51F1}" srcOrd="0" destOrd="0" presId="urn:microsoft.com/office/officeart/2005/8/layout/vList5"/>
    <dgm:cxn modelId="{2B2E96D3-41CA-4DE9-8E32-5D5DE6D63B62}" type="presParOf" srcId="{364B4D7E-CE08-4442-9CF0-B55121DF51F1}" destId="{4B8487D7-EDD7-4FFA-BF84-FC477AA380D4}" srcOrd="0" destOrd="0" presId="urn:microsoft.com/office/officeart/2005/8/layout/vList5"/>
    <dgm:cxn modelId="{FCD3B377-6A83-45F4-BB48-8278A2C2DC6E}" type="presParOf" srcId="{364B4D7E-CE08-4442-9CF0-B55121DF51F1}" destId="{8C0DAEDC-240D-4D0A-B6E2-2A619D0690EC}" srcOrd="1" destOrd="0" presId="urn:microsoft.com/office/officeart/2005/8/layout/vList5"/>
    <dgm:cxn modelId="{7D0864FB-3B1A-4281-A198-C32CABC49B12}" type="presParOf" srcId="{5B28EC70-9E2B-414A-8041-74346FCD1A6F}" destId="{AA2A8686-F0E1-4907-B0F6-5360314E879C}" srcOrd="1" destOrd="0" presId="urn:microsoft.com/office/officeart/2005/8/layout/vList5"/>
    <dgm:cxn modelId="{0953C994-D8F3-47C5-92A4-36AD295D0B9F}" type="presParOf" srcId="{5B28EC70-9E2B-414A-8041-74346FCD1A6F}" destId="{8814CACF-E6E8-4F79-AB5E-B82D2AF15DBD}" srcOrd="2" destOrd="0" presId="urn:microsoft.com/office/officeart/2005/8/layout/vList5"/>
    <dgm:cxn modelId="{D1C8552E-9BA3-4E5E-AE6D-6FC5A0A32B99}" type="presParOf" srcId="{8814CACF-E6E8-4F79-AB5E-B82D2AF15DBD}" destId="{E08D7D4E-200A-4D70-A582-141EFA991213}" srcOrd="0" destOrd="0" presId="urn:microsoft.com/office/officeart/2005/8/layout/vList5"/>
    <dgm:cxn modelId="{FBCEEDEA-4444-4AE5-822D-23E69A913936}" type="presParOf" srcId="{8814CACF-E6E8-4F79-AB5E-B82D2AF15DBD}" destId="{597652A5-3501-47EA-A03D-DD8B910683B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894E75-E096-45BC-AFC0-29EAF21B7094}"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kumimoji="1" lang="ja-JP" altLang="en-US"/>
        </a:p>
      </dgm:t>
    </dgm:pt>
    <dgm:pt modelId="{B08F8D95-818F-42C2-BDFA-D6DC13E8E544}">
      <dgm:prSet phldrT="[テキスト]"/>
      <dgm:spPr/>
      <dgm:t>
        <a:bodyPr/>
        <a:lstStyle/>
        <a:p>
          <a:pPr>
            <a:buNone/>
          </a:pPr>
          <a:r>
            <a:rPr lang="en-US" dirty="0"/>
            <a:t>flash –o</a:t>
          </a:r>
          <a:r>
            <a:rPr lang="ja-JP" altLang="en-US" dirty="0"/>
            <a:t>オプション追加</a:t>
          </a:r>
          <a:endParaRPr kumimoji="1" lang="ja-JP" altLang="en-US" dirty="0"/>
        </a:p>
      </dgm:t>
    </dgm:pt>
    <dgm:pt modelId="{04D70A9D-4D78-401C-8946-3C524638900F}" type="parTrans" cxnId="{E63556F3-3C72-486D-ACA5-349634D2AB2B}">
      <dgm:prSet/>
      <dgm:spPr/>
      <dgm:t>
        <a:bodyPr/>
        <a:lstStyle/>
        <a:p>
          <a:endParaRPr kumimoji="1" lang="ja-JP" altLang="en-US"/>
        </a:p>
      </dgm:t>
    </dgm:pt>
    <dgm:pt modelId="{ED370908-1A62-4078-8972-19D9793A88A8}" type="sibTrans" cxnId="{E63556F3-3C72-486D-ACA5-349634D2AB2B}">
      <dgm:prSet/>
      <dgm:spPr/>
      <dgm:t>
        <a:bodyPr/>
        <a:lstStyle/>
        <a:p>
          <a:endParaRPr kumimoji="1" lang="ja-JP" altLang="en-US"/>
        </a:p>
      </dgm:t>
    </dgm:pt>
    <dgm:pt modelId="{2854B25D-6CD3-479B-B15A-E64E6653B97E}">
      <dgm:prSet/>
      <dgm:spPr/>
      <dgm:t>
        <a:bodyPr/>
        <a:lstStyle/>
        <a:p>
          <a:r>
            <a:rPr kumimoji="1" lang="en-US" altLang="ja-JP" b="1" dirty="0"/>
            <a:t>build</a:t>
          </a:r>
          <a:r>
            <a:rPr kumimoji="1" lang="ja-JP" altLang="en-US" b="1" dirty="0"/>
            <a:t>にあるオプションの移植</a:t>
          </a:r>
        </a:p>
      </dgm:t>
    </dgm:pt>
    <dgm:pt modelId="{67994118-F4CB-4330-A9D1-7E8A313D42F7}" type="parTrans" cxnId="{6DBBFAB3-6835-4D1A-AF17-77DDBAAFC128}">
      <dgm:prSet/>
      <dgm:spPr/>
      <dgm:t>
        <a:bodyPr/>
        <a:lstStyle/>
        <a:p>
          <a:endParaRPr kumimoji="1" lang="ja-JP" altLang="en-US"/>
        </a:p>
      </dgm:t>
    </dgm:pt>
    <dgm:pt modelId="{59B491F8-42F9-4A26-A618-0DFA033AFF82}" type="sibTrans" cxnId="{6DBBFAB3-6835-4D1A-AF17-77DDBAAFC128}">
      <dgm:prSet/>
      <dgm:spPr/>
      <dgm:t>
        <a:bodyPr/>
        <a:lstStyle/>
        <a:p>
          <a:endParaRPr kumimoji="1" lang="ja-JP" altLang="en-US"/>
        </a:p>
      </dgm:t>
    </dgm:pt>
    <dgm:pt modelId="{4A92C3F2-A09C-4BC0-8D46-62824FA42C01}">
      <dgm:prSet/>
      <dgm:spPr/>
      <dgm:t>
        <a:bodyPr/>
        <a:lstStyle/>
        <a:p>
          <a:r>
            <a:rPr kumimoji="1" lang="ja-JP" altLang="en-US" dirty="0"/>
            <a:t>温度センサー計算バグ修正</a:t>
          </a:r>
        </a:p>
      </dgm:t>
    </dgm:pt>
    <dgm:pt modelId="{5B7F344F-481D-4CFE-9C15-16B0E46586CD}" type="parTrans" cxnId="{3AFE68F4-649E-43C9-9147-582DE7401F9B}">
      <dgm:prSet/>
      <dgm:spPr/>
      <dgm:t>
        <a:bodyPr/>
        <a:lstStyle/>
        <a:p>
          <a:endParaRPr kumimoji="1" lang="ja-JP" altLang="en-US"/>
        </a:p>
      </dgm:t>
    </dgm:pt>
    <dgm:pt modelId="{490C7A8E-C701-4074-AB54-0CE528EB433B}" type="sibTrans" cxnId="{3AFE68F4-649E-43C9-9147-582DE7401F9B}">
      <dgm:prSet/>
      <dgm:spPr/>
      <dgm:t>
        <a:bodyPr/>
        <a:lstStyle/>
        <a:p>
          <a:endParaRPr kumimoji="1" lang="ja-JP" altLang="en-US"/>
        </a:p>
      </dgm:t>
    </dgm:pt>
    <dgm:pt modelId="{FFA6BE21-52F7-42B1-8597-05C26B88CAC2}">
      <dgm:prSet/>
      <dgm:spPr/>
      <dgm:t>
        <a:bodyPr/>
        <a:lstStyle/>
        <a:p>
          <a:r>
            <a:rPr kumimoji="1" lang="en-US" altLang="ja-JP" b="1" dirty="0"/>
            <a:t>int32</a:t>
          </a:r>
          <a:r>
            <a:rPr kumimoji="1" lang="ja-JP" altLang="en-US" b="1" dirty="0"/>
            <a:t>でオーバーフロー⇒</a:t>
          </a:r>
          <a:r>
            <a:rPr kumimoji="1" lang="en-US" altLang="ja-JP" b="1" dirty="0"/>
            <a:t>int64</a:t>
          </a:r>
          <a:endParaRPr kumimoji="1" lang="ja-JP" altLang="en-US" b="1" dirty="0"/>
        </a:p>
      </dgm:t>
    </dgm:pt>
    <dgm:pt modelId="{406ECA90-7C47-4D84-BBC0-1F7FE64CF6D8}" type="parTrans" cxnId="{50DF3198-AD31-435F-B585-53CB047E4FF4}">
      <dgm:prSet/>
      <dgm:spPr/>
      <dgm:t>
        <a:bodyPr/>
        <a:lstStyle/>
        <a:p>
          <a:endParaRPr kumimoji="1" lang="ja-JP" altLang="en-US"/>
        </a:p>
      </dgm:t>
    </dgm:pt>
    <dgm:pt modelId="{138D36B9-EB17-4061-AE82-9366816AD8D3}" type="sibTrans" cxnId="{50DF3198-AD31-435F-B585-53CB047E4FF4}">
      <dgm:prSet/>
      <dgm:spPr/>
      <dgm:t>
        <a:bodyPr/>
        <a:lstStyle/>
        <a:p>
          <a:endParaRPr kumimoji="1" lang="ja-JP" altLang="en-US"/>
        </a:p>
      </dgm:t>
    </dgm:pt>
    <dgm:pt modelId="{A505028E-AEC7-4605-B433-9DB10C736375}" type="pres">
      <dgm:prSet presAssocID="{B9894E75-E096-45BC-AFC0-29EAF21B7094}" presName="linear" presStyleCnt="0">
        <dgm:presLayoutVars>
          <dgm:dir/>
          <dgm:animLvl val="lvl"/>
          <dgm:resizeHandles val="exact"/>
        </dgm:presLayoutVars>
      </dgm:prSet>
      <dgm:spPr/>
    </dgm:pt>
    <dgm:pt modelId="{31AED9AC-3E23-43E2-878D-7C7613B9D9B1}" type="pres">
      <dgm:prSet presAssocID="{B08F8D95-818F-42C2-BDFA-D6DC13E8E544}" presName="parentLin" presStyleCnt="0"/>
      <dgm:spPr/>
    </dgm:pt>
    <dgm:pt modelId="{8E1BCA4B-45D4-4F04-8708-D4B9ABC8D75D}" type="pres">
      <dgm:prSet presAssocID="{B08F8D95-818F-42C2-BDFA-D6DC13E8E544}" presName="parentLeftMargin" presStyleLbl="node1" presStyleIdx="0" presStyleCnt="2"/>
      <dgm:spPr/>
    </dgm:pt>
    <dgm:pt modelId="{50153B58-0C7B-4D47-BB3B-3E18289210AE}" type="pres">
      <dgm:prSet presAssocID="{B08F8D95-818F-42C2-BDFA-D6DC13E8E544}" presName="parentText" presStyleLbl="node1" presStyleIdx="0" presStyleCnt="2">
        <dgm:presLayoutVars>
          <dgm:chMax val="0"/>
          <dgm:bulletEnabled val="1"/>
        </dgm:presLayoutVars>
      </dgm:prSet>
      <dgm:spPr/>
    </dgm:pt>
    <dgm:pt modelId="{3D60D363-281F-4235-8249-5E75B24CB81D}" type="pres">
      <dgm:prSet presAssocID="{B08F8D95-818F-42C2-BDFA-D6DC13E8E544}" presName="negativeSpace" presStyleCnt="0"/>
      <dgm:spPr/>
    </dgm:pt>
    <dgm:pt modelId="{000F18FB-E037-40D0-8E63-D035A419FD47}" type="pres">
      <dgm:prSet presAssocID="{B08F8D95-818F-42C2-BDFA-D6DC13E8E544}" presName="childText" presStyleLbl="conFgAcc1" presStyleIdx="0" presStyleCnt="2">
        <dgm:presLayoutVars>
          <dgm:bulletEnabled val="1"/>
        </dgm:presLayoutVars>
      </dgm:prSet>
      <dgm:spPr/>
    </dgm:pt>
    <dgm:pt modelId="{7CB26D73-0AD7-480A-B2E7-73F29F8A31CF}" type="pres">
      <dgm:prSet presAssocID="{ED370908-1A62-4078-8972-19D9793A88A8}" presName="spaceBetweenRectangles" presStyleCnt="0"/>
      <dgm:spPr/>
    </dgm:pt>
    <dgm:pt modelId="{46CEDAEB-5FED-4717-A6B7-7AD6DE96B1E4}" type="pres">
      <dgm:prSet presAssocID="{4A92C3F2-A09C-4BC0-8D46-62824FA42C01}" presName="parentLin" presStyleCnt="0"/>
      <dgm:spPr/>
    </dgm:pt>
    <dgm:pt modelId="{41840613-1BBC-4440-A75A-451C59847CE0}" type="pres">
      <dgm:prSet presAssocID="{4A92C3F2-A09C-4BC0-8D46-62824FA42C01}" presName="parentLeftMargin" presStyleLbl="node1" presStyleIdx="0" presStyleCnt="2"/>
      <dgm:spPr/>
    </dgm:pt>
    <dgm:pt modelId="{E0748F1C-11BC-4C5E-B6DC-DDC47B9E2086}" type="pres">
      <dgm:prSet presAssocID="{4A92C3F2-A09C-4BC0-8D46-62824FA42C01}" presName="parentText" presStyleLbl="node1" presStyleIdx="1" presStyleCnt="2">
        <dgm:presLayoutVars>
          <dgm:chMax val="0"/>
          <dgm:bulletEnabled val="1"/>
        </dgm:presLayoutVars>
      </dgm:prSet>
      <dgm:spPr/>
    </dgm:pt>
    <dgm:pt modelId="{B43B84A8-875B-44EE-9E5C-F23859E38267}" type="pres">
      <dgm:prSet presAssocID="{4A92C3F2-A09C-4BC0-8D46-62824FA42C01}" presName="negativeSpace" presStyleCnt="0"/>
      <dgm:spPr/>
    </dgm:pt>
    <dgm:pt modelId="{FBEB8DC3-8B42-4EA2-B1C8-BE435EF4ACE5}" type="pres">
      <dgm:prSet presAssocID="{4A92C3F2-A09C-4BC0-8D46-62824FA42C01}" presName="childText" presStyleLbl="conFgAcc1" presStyleIdx="1" presStyleCnt="2">
        <dgm:presLayoutVars>
          <dgm:bulletEnabled val="1"/>
        </dgm:presLayoutVars>
      </dgm:prSet>
      <dgm:spPr/>
    </dgm:pt>
  </dgm:ptLst>
  <dgm:cxnLst>
    <dgm:cxn modelId="{4641DA5B-5385-42D9-BB50-A068FB67D53A}" type="presOf" srcId="{4A92C3F2-A09C-4BC0-8D46-62824FA42C01}" destId="{41840613-1BBC-4440-A75A-451C59847CE0}" srcOrd="0" destOrd="0" presId="urn:microsoft.com/office/officeart/2005/8/layout/list1"/>
    <dgm:cxn modelId="{ED651445-259F-4318-B139-CFAADB5D617B}" type="presOf" srcId="{4A92C3F2-A09C-4BC0-8D46-62824FA42C01}" destId="{E0748F1C-11BC-4C5E-B6DC-DDC47B9E2086}" srcOrd="1" destOrd="0" presId="urn:microsoft.com/office/officeart/2005/8/layout/list1"/>
    <dgm:cxn modelId="{534E6159-9951-4308-BF12-1C22CBB622AC}" type="presOf" srcId="{B9894E75-E096-45BC-AFC0-29EAF21B7094}" destId="{A505028E-AEC7-4605-B433-9DB10C736375}" srcOrd="0" destOrd="0" presId="urn:microsoft.com/office/officeart/2005/8/layout/list1"/>
    <dgm:cxn modelId="{4C98DF8B-3D62-4EE2-BD86-27C061D80A86}" type="presOf" srcId="{2854B25D-6CD3-479B-B15A-E64E6653B97E}" destId="{000F18FB-E037-40D0-8E63-D035A419FD47}" srcOrd="0" destOrd="0" presId="urn:microsoft.com/office/officeart/2005/8/layout/list1"/>
    <dgm:cxn modelId="{EF4C0197-F5D6-4A59-8E53-87519A77C9EB}" type="presOf" srcId="{B08F8D95-818F-42C2-BDFA-D6DC13E8E544}" destId="{8E1BCA4B-45D4-4F04-8708-D4B9ABC8D75D}" srcOrd="0" destOrd="0" presId="urn:microsoft.com/office/officeart/2005/8/layout/list1"/>
    <dgm:cxn modelId="{50DF3198-AD31-435F-B585-53CB047E4FF4}" srcId="{4A92C3F2-A09C-4BC0-8D46-62824FA42C01}" destId="{FFA6BE21-52F7-42B1-8597-05C26B88CAC2}" srcOrd="0" destOrd="0" parTransId="{406ECA90-7C47-4D84-BBC0-1F7FE64CF6D8}" sibTransId="{138D36B9-EB17-4061-AE82-9366816AD8D3}"/>
    <dgm:cxn modelId="{82F5D399-9499-49E8-AD46-56C8EA09D1FC}" type="presOf" srcId="{FFA6BE21-52F7-42B1-8597-05C26B88CAC2}" destId="{FBEB8DC3-8B42-4EA2-B1C8-BE435EF4ACE5}" srcOrd="0" destOrd="0" presId="urn:microsoft.com/office/officeart/2005/8/layout/list1"/>
    <dgm:cxn modelId="{6DBBFAB3-6835-4D1A-AF17-77DDBAAFC128}" srcId="{B08F8D95-818F-42C2-BDFA-D6DC13E8E544}" destId="{2854B25D-6CD3-479B-B15A-E64E6653B97E}" srcOrd="0" destOrd="0" parTransId="{67994118-F4CB-4330-A9D1-7E8A313D42F7}" sibTransId="{59B491F8-42F9-4A26-A618-0DFA033AFF82}"/>
    <dgm:cxn modelId="{FF2A60E4-083F-432E-9B6E-F5FF52619026}" type="presOf" srcId="{B08F8D95-818F-42C2-BDFA-D6DC13E8E544}" destId="{50153B58-0C7B-4D47-BB3B-3E18289210AE}" srcOrd="1" destOrd="0" presId="urn:microsoft.com/office/officeart/2005/8/layout/list1"/>
    <dgm:cxn modelId="{E63556F3-3C72-486D-ACA5-349634D2AB2B}" srcId="{B9894E75-E096-45BC-AFC0-29EAF21B7094}" destId="{B08F8D95-818F-42C2-BDFA-D6DC13E8E544}" srcOrd="0" destOrd="0" parTransId="{04D70A9D-4D78-401C-8946-3C524638900F}" sibTransId="{ED370908-1A62-4078-8972-19D9793A88A8}"/>
    <dgm:cxn modelId="{3AFE68F4-649E-43C9-9147-582DE7401F9B}" srcId="{B9894E75-E096-45BC-AFC0-29EAF21B7094}" destId="{4A92C3F2-A09C-4BC0-8D46-62824FA42C01}" srcOrd="1" destOrd="0" parTransId="{5B7F344F-481D-4CFE-9C15-16B0E46586CD}" sibTransId="{490C7A8E-C701-4074-AB54-0CE528EB433B}"/>
    <dgm:cxn modelId="{0CD1FCF9-91E9-4F02-9A12-05BAD9A47FC6}" type="presParOf" srcId="{A505028E-AEC7-4605-B433-9DB10C736375}" destId="{31AED9AC-3E23-43E2-878D-7C7613B9D9B1}" srcOrd="0" destOrd="0" presId="urn:microsoft.com/office/officeart/2005/8/layout/list1"/>
    <dgm:cxn modelId="{9C162106-DC45-436B-A2C3-E2E9680C0041}" type="presParOf" srcId="{31AED9AC-3E23-43E2-878D-7C7613B9D9B1}" destId="{8E1BCA4B-45D4-4F04-8708-D4B9ABC8D75D}" srcOrd="0" destOrd="0" presId="urn:microsoft.com/office/officeart/2005/8/layout/list1"/>
    <dgm:cxn modelId="{AEF24C84-6500-4E80-91A6-65DA57D31463}" type="presParOf" srcId="{31AED9AC-3E23-43E2-878D-7C7613B9D9B1}" destId="{50153B58-0C7B-4D47-BB3B-3E18289210AE}" srcOrd="1" destOrd="0" presId="urn:microsoft.com/office/officeart/2005/8/layout/list1"/>
    <dgm:cxn modelId="{38FA2DCD-7F95-4F77-9DB3-68B72B5C13ED}" type="presParOf" srcId="{A505028E-AEC7-4605-B433-9DB10C736375}" destId="{3D60D363-281F-4235-8249-5E75B24CB81D}" srcOrd="1" destOrd="0" presId="urn:microsoft.com/office/officeart/2005/8/layout/list1"/>
    <dgm:cxn modelId="{31F57C07-BFEB-48F4-BDB4-1EF858F72186}" type="presParOf" srcId="{A505028E-AEC7-4605-B433-9DB10C736375}" destId="{000F18FB-E037-40D0-8E63-D035A419FD47}" srcOrd="2" destOrd="0" presId="urn:microsoft.com/office/officeart/2005/8/layout/list1"/>
    <dgm:cxn modelId="{86040127-34B0-40A1-9425-BB809414D293}" type="presParOf" srcId="{A505028E-AEC7-4605-B433-9DB10C736375}" destId="{7CB26D73-0AD7-480A-B2E7-73F29F8A31CF}" srcOrd="3" destOrd="0" presId="urn:microsoft.com/office/officeart/2005/8/layout/list1"/>
    <dgm:cxn modelId="{D2A3182F-9D34-4370-92BD-943947FAE161}" type="presParOf" srcId="{A505028E-AEC7-4605-B433-9DB10C736375}" destId="{46CEDAEB-5FED-4717-A6B7-7AD6DE96B1E4}" srcOrd="4" destOrd="0" presId="urn:microsoft.com/office/officeart/2005/8/layout/list1"/>
    <dgm:cxn modelId="{70042661-354C-46F5-85AE-79EC871EF582}" type="presParOf" srcId="{46CEDAEB-5FED-4717-A6B7-7AD6DE96B1E4}" destId="{41840613-1BBC-4440-A75A-451C59847CE0}" srcOrd="0" destOrd="0" presId="urn:microsoft.com/office/officeart/2005/8/layout/list1"/>
    <dgm:cxn modelId="{A13E7249-2FA6-4F9C-B7B0-3D3E8F8DFB00}" type="presParOf" srcId="{46CEDAEB-5FED-4717-A6B7-7AD6DE96B1E4}" destId="{E0748F1C-11BC-4C5E-B6DC-DDC47B9E2086}" srcOrd="1" destOrd="0" presId="urn:microsoft.com/office/officeart/2005/8/layout/list1"/>
    <dgm:cxn modelId="{7B935CED-9D65-48E6-961A-9E7B2F32F3EA}" type="presParOf" srcId="{A505028E-AEC7-4605-B433-9DB10C736375}" destId="{B43B84A8-875B-44EE-9E5C-F23859E38267}" srcOrd="5" destOrd="0" presId="urn:microsoft.com/office/officeart/2005/8/layout/list1"/>
    <dgm:cxn modelId="{47BEB457-5826-4498-B373-CF3E03FDDA1E}" type="presParOf" srcId="{A505028E-AEC7-4605-B433-9DB10C736375}" destId="{FBEB8DC3-8B42-4EA2-B1C8-BE435EF4ACE5}"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C2F17-7E7A-4511-A745-20727E1BBC31}">
      <dsp:nvSpPr>
        <dsp:cNvPr id="0" name=""/>
        <dsp:cNvSpPr/>
      </dsp:nvSpPr>
      <dsp:spPr>
        <a:xfrm>
          <a:off x="0" y="1112381"/>
          <a:ext cx="6496050" cy="105183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kumimoji="1" lang="ja-JP" sz="3100" b="0" i="0" kern="1200" dirty="0"/>
            <a:t>事例紹介</a:t>
          </a:r>
          <a:endParaRPr lang="en-US" sz="3100" kern="1200" dirty="0"/>
        </a:p>
      </dsp:txBody>
      <dsp:txXfrm>
        <a:off x="51346" y="1163727"/>
        <a:ext cx="6393358" cy="949138"/>
      </dsp:txXfrm>
    </dsp:sp>
    <dsp:sp modelId="{D4F07F33-ECF5-421A-B155-BE2A23C0BF48}">
      <dsp:nvSpPr>
        <dsp:cNvPr id="0" name=""/>
        <dsp:cNvSpPr/>
      </dsp:nvSpPr>
      <dsp:spPr>
        <a:xfrm>
          <a:off x="0" y="2175306"/>
          <a:ext cx="6496050" cy="128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50" tIns="39370" rIns="220472" bIns="39370" numCol="1" spcCol="1270" anchor="t" anchorCtr="0">
          <a:noAutofit/>
        </a:bodyPr>
        <a:lstStyle/>
        <a:p>
          <a:pPr marL="228600" lvl="1" indent="-228600" algn="l" defTabSz="1066800">
            <a:lnSpc>
              <a:spcPct val="90000"/>
            </a:lnSpc>
            <a:spcBef>
              <a:spcPct val="0"/>
            </a:spcBef>
            <a:spcAft>
              <a:spcPct val="20000"/>
            </a:spcAft>
            <a:buChar char="•"/>
          </a:pPr>
          <a:r>
            <a:rPr kumimoji="1" lang="en-US" sz="2400" b="0" i="0" kern="1200" dirty="0"/>
            <a:t>USB</a:t>
          </a:r>
          <a:r>
            <a:rPr kumimoji="1" lang="ja-JP" sz="2400" b="0" i="0" kern="1200" dirty="0"/>
            <a:t>安定性改善</a:t>
          </a:r>
          <a:endParaRPr lang="en-US" sz="2400" kern="1200" dirty="0"/>
        </a:p>
        <a:p>
          <a:pPr marL="228600" lvl="1" indent="-228600" algn="l" defTabSz="1066800">
            <a:lnSpc>
              <a:spcPct val="90000"/>
            </a:lnSpc>
            <a:spcBef>
              <a:spcPct val="0"/>
            </a:spcBef>
            <a:spcAft>
              <a:spcPct val="20000"/>
            </a:spcAft>
            <a:buChar char="•"/>
          </a:pPr>
          <a:r>
            <a:rPr kumimoji="1" lang="ja-JP" sz="2400" b="0" i="0" kern="1200" dirty="0"/>
            <a:t>その他の事例</a:t>
          </a:r>
          <a:endParaRPr lang="en-US" sz="2400" kern="1200" dirty="0"/>
        </a:p>
      </dsp:txBody>
      <dsp:txXfrm>
        <a:off x="0" y="2175306"/>
        <a:ext cx="6496050" cy="1283400"/>
      </dsp:txXfrm>
    </dsp:sp>
    <dsp:sp modelId="{D0995CDE-3F97-4032-817F-8573F80B337D}">
      <dsp:nvSpPr>
        <dsp:cNvPr id="0" name=""/>
        <dsp:cNvSpPr/>
      </dsp:nvSpPr>
      <dsp:spPr>
        <a:xfrm>
          <a:off x="0" y="15254"/>
          <a:ext cx="6496050" cy="1051830"/>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kumimoji="1" lang="en-US" sz="3100" b="0" i="0" kern="1200" dirty="0"/>
            <a:t>OSS</a:t>
          </a:r>
          <a:r>
            <a:rPr kumimoji="1" lang="ja-JP" sz="3100" b="0" i="0" kern="1200" dirty="0"/>
            <a:t>貢献の意味</a:t>
          </a:r>
          <a:endParaRPr lang="en-US" sz="3100" kern="1200" dirty="0"/>
        </a:p>
      </dsp:txBody>
      <dsp:txXfrm>
        <a:off x="51346" y="66600"/>
        <a:ext cx="6393358" cy="949138"/>
      </dsp:txXfrm>
    </dsp:sp>
    <dsp:sp modelId="{6FE9A7E3-18AC-42A8-BAD2-9269D7DF61D5}">
      <dsp:nvSpPr>
        <dsp:cNvPr id="0" name=""/>
        <dsp:cNvSpPr/>
      </dsp:nvSpPr>
      <dsp:spPr>
        <a:xfrm>
          <a:off x="0" y="3498255"/>
          <a:ext cx="6496050" cy="105183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kumimoji="1" lang="ja-JP" sz="3100" b="0" i="0" kern="1200" dirty="0"/>
            <a:t>個人</a:t>
          </a:r>
          <a:r>
            <a:rPr kumimoji="1" lang="ja-JP" altLang="en-US" sz="3100" b="0" i="0" kern="1200" dirty="0"/>
            <a:t>の</a:t>
          </a:r>
          <a:r>
            <a:rPr kumimoji="1" lang="ja-JP" sz="3100" b="0" i="0" kern="1200" dirty="0"/>
            <a:t>キャリア</a:t>
          </a:r>
          <a:r>
            <a:rPr kumimoji="1" lang="ja-JP" altLang="en-US" sz="3100" b="0" i="0" kern="1200" dirty="0"/>
            <a:t>としての</a:t>
          </a:r>
          <a:r>
            <a:rPr kumimoji="1" lang="en-US" altLang="ja-JP" sz="3100" b="0" i="0" kern="1200" dirty="0"/>
            <a:t>OSS</a:t>
          </a:r>
          <a:r>
            <a:rPr kumimoji="1" lang="ja-JP" altLang="en-US" sz="3100" b="0" i="0" kern="1200" dirty="0"/>
            <a:t>貢献</a:t>
          </a:r>
          <a:endParaRPr lang="en-US" sz="3100" kern="1200" dirty="0"/>
        </a:p>
      </dsp:txBody>
      <dsp:txXfrm>
        <a:off x="51346" y="3549601"/>
        <a:ext cx="6393358" cy="949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F433E-AA59-4EFE-9CBE-F1807AA109B9}">
      <dsp:nvSpPr>
        <dsp:cNvPr id="0" name=""/>
        <dsp:cNvSpPr/>
      </dsp:nvSpPr>
      <dsp:spPr>
        <a:xfrm>
          <a:off x="0" y="339276"/>
          <a:ext cx="9463780" cy="15435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4494" tIns="416560" rIns="734494"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t>ハードウェアが手元にないと再現できない</a:t>
          </a:r>
        </a:p>
        <a:p>
          <a:pPr marL="228600" lvl="1" indent="-228600" algn="l" defTabSz="889000">
            <a:lnSpc>
              <a:spcPct val="90000"/>
            </a:lnSpc>
            <a:spcBef>
              <a:spcPct val="0"/>
            </a:spcBef>
            <a:spcAft>
              <a:spcPct val="15000"/>
            </a:spcAft>
            <a:buChar char="•"/>
          </a:pPr>
          <a:r>
            <a:rPr kumimoji="1" lang="ja-JP" altLang="en-US" sz="2000" kern="1200" dirty="0"/>
            <a:t>テストしにくい</a:t>
          </a:r>
        </a:p>
      </dsp:txBody>
      <dsp:txXfrm>
        <a:off x="0" y="339276"/>
        <a:ext cx="9463780" cy="1543500"/>
      </dsp:txXfrm>
    </dsp:sp>
    <dsp:sp modelId="{76258D2F-1B92-4F4B-8021-8B2D5F390D36}">
      <dsp:nvSpPr>
        <dsp:cNvPr id="0" name=""/>
        <dsp:cNvSpPr/>
      </dsp:nvSpPr>
      <dsp:spPr>
        <a:xfrm>
          <a:off x="227319" y="0"/>
          <a:ext cx="6624646" cy="590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396" tIns="0" rIns="250396" bIns="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組み込みの特殊性</a:t>
          </a:r>
        </a:p>
      </dsp:txBody>
      <dsp:txXfrm>
        <a:off x="256140" y="28821"/>
        <a:ext cx="6567004" cy="532758"/>
      </dsp:txXfrm>
    </dsp:sp>
    <dsp:sp modelId="{38502DF7-1349-412B-92C5-5B2AA4F759B7}">
      <dsp:nvSpPr>
        <dsp:cNvPr id="0" name=""/>
        <dsp:cNvSpPr/>
      </dsp:nvSpPr>
      <dsp:spPr>
        <a:xfrm>
          <a:off x="0" y="2285976"/>
          <a:ext cx="9463780" cy="15435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4494" tIns="416560" rIns="734494"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t>マイコンは</a:t>
          </a:r>
          <a:r>
            <a:rPr kumimoji="1" lang="en-US" altLang="ja-JP" sz="2000" kern="1200" dirty="0"/>
            <a:t>C/C++</a:t>
          </a:r>
          <a:r>
            <a:rPr kumimoji="1" lang="ja-JP" altLang="en-US" sz="2000" kern="1200" dirty="0"/>
            <a:t>言語が主流</a:t>
          </a:r>
        </a:p>
        <a:p>
          <a:pPr marL="228600" lvl="1" indent="-228600" algn="l" defTabSz="889000">
            <a:lnSpc>
              <a:spcPct val="90000"/>
            </a:lnSpc>
            <a:spcBef>
              <a:spcPct val="0"/>
            </a:spcBef>
            <a:spcAft>
              <a:spcPct val="15000"/>
            </a:spcAft>
            <a:buChar char="•"/>
          </a:pPr>
          <a:r>
            <a:rPr kumimoji="1" lang="ja-JP" altLang="en-US" sz="2000" kern="1200" dirty="0"/>
            <a:t>難易度が低い課題も多い</a:t>
          </a:r>
        </a:p>
      </dsp:txBody>
      <dsp:txXfrm>
        <a:off x="0" y="2285976"/>
        <a:ext cx="9463780" cy="1543500"/>
      </dsp:txXfrm>
    </dsp:sp>
    <dsp:sp modelId="{EF513681-80BD-43BD-A3D6-1DC97F323736}">
      <dsp:nvSpPr>
        <dsp:cNvPr id="0" name=""/>
        <dsp:cNvSpPr/>
      </dsp:nvSpPr>
      <dsp:spPr>
        <a:xfrm>
          <a:off x="289038" y="1971723"/>
          <a:ext cx="6624646" cy="5904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396" tIns="0" rIns="250396" bIns="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新しい</a:t>
          </a:r>
        </a:p>
      </dsp:txBody>
      <dsp:txXfrm>
        <a:off x="317859" y="2000544"/>
        <a:ext cx="6567004"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F433E-AA59-4EFE-9CBE-F1807AA109B9}">
      <dsp:nvSpPr>
        <dsp:cNvPr id="0" name=""/>
        <dsp:cNvSpPr/>
      </dsp:nvSpPr>
      <dsp:spPr>
        <a:xfrm>
          <a:off x="0" y="254901"/>
          <a:ext cx="9463780" cy="831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4494" tIns="333248" rIns="734494" bIns="113792" numCol="1" spcCol="1270" anchor="t" anchorCtr="0">
          <a:noAutofit/>
        </a:bodyPr>
        <a:lstStyle/>
        <a:p>
          <a:pPr marL="171450" lvl="1" indent="-171450" algn="l" defTabSz="711200">
            <a:lnSpc>
              <a:spcPct val="90000"/>
            </a:lnSpc>
            <a:spcBef>
              <a:spcPct val="0"/>
            </a:spcBef>
            <a:spcAft>
              <a:spcPct val="15000"/>
            </a:spcAft>
            <a:buChar char="•"/>
          </a:pPr>
          <a:r>
            <a:rPr lang="ja-JP" altLang="en-US" sz="1600" kern="1200" dirty="0"/>
            <a:t>外部から検証不可能 </a:t>
          </a:r>
          <a:endParaRPr kumimoji="1" lang="ja-JP" altLang="en-US" sz="1600" kern="1200" dirty="0"/>
        </a:p>
      </dsp:txBody>
      <dsp:txXfrm>
        <a:off x="0" y="254901"/>
        <a:ext cx="9463780" cy="831600"/>
      </dsp:txXfrm>
    </dsp:sp>
    <dsp:sp modelId="{76258D2F-1B92-4F4B-8021-8B2D5F390D36}">
      <dsp:nvSpPr>
        <dsp:cNvPr id="0" name=""/>
        <dsp:cNvSpPr/>
      </dsp:nvSpPr>
      <dsp:spPr>
        <a:xfrm>
          <a:off x="436871" y="30194"/>
          <a:ext cx="6624646" cy="4723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396" tIns="0" rIns="250396" bIns="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社内評価</a:t>
          </a:r>
        </a:p>
      </dsp:txBody>
      <dsp:txXfrm>
        <a:off x="459928" y="53251"/>
        <a:ext cx="6578532" cy="426206"/>
      </dsp:txXfrm>
    </dsp:sp>
    <dsp:sp modelId="{800AEA40-0988-4F4A-9049-9F7B9352F401}">
      <dsp:nvSpPr>
        <dsp:cNvPr id="0" name=""/>
        <dsp:cNvSpPr/>
      </dsp:nvSpPr>
      <dsp:spPr>
        <a:xfrm>
          <a:off x="0" y="1409061"/>
          <a:ext cx="9463780" cy="8316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4494" tIns="333248" rIns="734494"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検証不可能 </a:t>
          </a:r>
        </a:p>
      </dsp:txBody>
      <dsp:txXfrm>
        <a:off x="0" y="1409061"/>
        <a:ext cx="9463780" cy="831600"/>
      </dsp:txXfrm>
    </dsp:sp>
    <dsp:sp modelId="{0CABF6B2-722A-4312-AF53-852B6533DDFE}">
      <dsp:nvSpPr>
        <dsp:cNvPr id="0" name=""/>
        <dsp:cNvSpPr/>
      </dsp:nvSpPr>
      <dsp:spPr>
        <a:xfrm>
          <a:off x="473189" y="1172901"/>
          <a:ext cx="6624646" cy="4723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396" tIns="0" rIns="250396" bIns="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自己申告</a:t>
          </a:r>
        </a:p>
      </dsp:txBody>
      <dsp:txXfrm>
        <a:off x="496246" y="1195958"/>
        <a:ext cx="6578532" cy="426206"/>
      </dsp:txXfrm>
    </dsp:sp>
    <dsp:sp modelId="{B3441EB3-9B08-4987-B912-0D793219CE51}">
      <dsp:nvSpPr>
        <dsp:cNvPr id="0" name=""/>
        <dsp:cNvSpPr/>
      </dsp:nvSpPr>
      <dsp:spPr>
        <a:xfrm>
          <a:off x="0" y="2563221"/>
          <a:ext cx="9463780" cy="8316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4494" tIns="333248" rIns="734494" bIns="113792" numCol="1" spcCol="1270" anchor="t" anchorCtr="0">
          <a:noAutofit/>
        </a:bodyPr>
        <a:lstStyle/>
        <a:p>
          <a:pPr marL="171450" lvl="1" indent="-171450" algn="l" defTabSz="711200">
            <a:lnSpc>
              <a:spcPct val="90000"/>
            </a:lnSpc>
            <a:spcBef>
              <a:spcPct val="0"/>
            </a:spcBef>
            <a:spcAft>
              <a:spcPct val="15000"/>
            </a:spcAft>
            <a:buNone/>
          </a:pPr>
          <a:r>
            <a:rPr lang="ja-JP" altLang="en-US" sz="1600" kern="1200" dirty="0"/>
            <a:t>・知識中心で問題解決能力については限定的。</a:t>
          </a:r>
          <a:endParaRPr kumimoji="1" lang="ja-JP" altLang="en-US" sz="1600" kern="1200" dirty="0"/>
        </a:p>
      </dsp:txBody>
      <dsp:txXfrm>
        <a:off x="0" y="2563221"/>
        <a:ext cx="9463780" cy="831600"/>
      </dsp:txXfrm>
    </dsp:sp>
    <dsp:sp modelId="{5763E96A-5E0B-4524-ABAE-254F5D89A01D}">
      <dsp:nvSpPr>
        <dsp:cNvPr id="0" name=""/>
        <dsp:cNvSpPr/>
      </dsp:nvSpPr>
      <dsp:spPr>
        <a:xfrm>
          <a:off x="473189" y="2327061"/>
          <a:ext cx="6624646" cy="47232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396" tIns="0" rIns="250396" bIns="0" numCol="1" spcCol="1270" anchor="ctr" anchorCtr="0">
          <a:noAutofit/>
        </a:bodyPr>
        <a:lstStyle/>
        <a:p>
          <a:pPr marL="0" lvl="0" indent="0" algn="l" defTabSz="711200">
            <a:lnSpc>
              <a:spcPct val="90000"/>
            </a:lnSpc>
            <a:spcBef>
              <a:spcPct val="0"/>
            </a:spcBef>
            <a:spcAft>
              <a:spcPct val="35000"/>
            </a:spcAft>
            <a:buNone/>
          </a:pPr>
          <a:r>
            <a:rPr lang="ja-JP" altLang="en-US" sz="1600" kern="1200" dirty="0"/>
            <a:t>資格</a:t>
          </a:r>
          <a:endParaRPr kumimoji="1" lang="ja-JP" altLang="en-US" sz="1600" kern="1200" dirty="0"/>
        </a:p>
      </dsp:txBody>
      <dsp:txXfrm>
        <a:off x="496246" y="2350118"/>
        <a:ext cx="6578532" cy="4262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F433E-AA59-4EFE-9CBE-F1807AA109B9}">
      <dsp:nvSpPr>
        <dsp:cNvPr id="0" name=""/>
        <dsp:cNvSpPr/>
      </dsp:nvSpPr>
      <dsp:spPr>
        <a:xfrm>
          <a:off x="0" y="327081"/>
          <a:ext cx="9463780" cy="1554525"/>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4494" tIns="437388" rIns="734494" bIns="149352" numCol="1" spcCol="1270" anchor="t" anchorCtr="0">
          <a:noAutofit/>
        </a:bodyPr>
        <a:lstStyle/>
        <a:p>
          <a:pPr marL="228600" lvl="1" indent="-228600" algn="l" defTabSz="933450">
            <a:lnSpc>
              <a:spcPct val="90000"/>
            </a:lnSpc>
            <a:spcBef>
              <a:spcPct val="0"/>
            </a:spcBef>
            <a:spcAft>
              <a:spcPct val="15000"/>
            </a:spcAft>
            <a:buChar char="•"/>
          </a:pPr>
          <a:r>
            <a:rPr kumimoji="1" lang="ja-JP" altLang="en-US" sz="2100" kern="1200" dirty="0"/>
            <a:t>中級以上がつきやすい　</a:t>
          </a:r>
          <a:br>
            <a:rPr kumimoji="1" lang="en-US" altLang="ja-JP" sz="2100" kern="1200" dirty="0"/>
          </a:br>
          <a:r>
            <a:rPr kumimoji="1" lang="ja-JP" altLang="en-US" sz="2100" kern="1200" dirty="0"/>
            <a:t>⇒上級以上は他要素必要なので</a:t>
          </a:r>
          <a:r>
            <a:rPr kumimoji="1" lang="en-US" altLang="ja-JP" sz="2100" kern="1200" dirty="0"/>
            <a:t>PR</a:t>
          </a:r>
          <a:r>
            <a:rPr kumimoji="1" lang="ja-JP" altLang="en-US" sz="2100" kern="1200" dirty="0"/>
            <a:t>から評価できない。</a:t>
          </a:r>
        </a:p>
      </dsp:txBody>
      <dsp:txXfrm>
        <a:off x="0" y="327081"/>
        <a:ext cx="9463780" cy="1554525"/>
      </dsp:txXfrm>
    </dsp:sp>
    <dsp:sp modelId="{76258D2F-1B92-4F4B-8021-8B2D5F390D36}">
      <dsp:nvSpPr>
        <dsp:cNvPr id="0" name=""/>
        <dsp:cNvSpPr/>
      </dsp:nvSpPr>
      <dsp:spPr>
        <a:xfrm>
          <a:off x="227319" y="0"/>
          <a:ext cx="6624646" cy="6199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396" tIns="0" rIns="250396" bIns="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エンジニアとしての評価</a:t>
          </a:r>
        </a:p>
      </dsp:txBody>
      <dsp:txXfrm>
        <a:off x="257581" y="30262"/>
        <a:ext cx="6564122" cy="559396"/>
      </dsp:txXfrm>
    </dsp:sp>
    <dsp:sp modelId="{756E4D42-73CA-4710-9675-FBD9C9942479}">
      <dsp:nvSpPr>
        <dsp:cNvPr id="0" name=""/>
        <dsp:cNvSpPr/>
      </dsp:nvSpPr>
      <dsp:spPr>
        <a:xfrm>
          <a:off x="0" y="2304966"/>
          <a:ext cx="9463780" cy="1091475"/>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4494" tIns="437388" rIns="734494" bIns="149352" numCol="1" spcCol="1270" anchor="t" anchorCtr="0">
          <a:noAutofit/>
        </a:bodyPr>
        <a:lstStyle/>
        <a:p>
          <a:pPr marL="228600" lvl="1" indent="-228600" algn="l" defTabSz="933450">
            <a:lnSpc>
              <a:spcPct val="90000"/>
            </a:lnSpc>
            <a:spcBef>
              <a:spcPct val="0"/>
            </a:spcBef>
            <a:spcAft>
              <a:spcPct val="15000"/>
            </a:spcAft>
            <a:buChar char="•"/>
          </a:pPr>
          <a:r>
            <a:rPr kumimoji="1" lang="ja-JP" altLang="en-US" sz="2100" kern="1200" dirty="0"/>
            <a:t>検証不可能な自己申告とは違う</a:t>
          </a:r>
        </a:p>
      </dsp:txBody>
      <dsp:txXfrm>
        <a:off x="0" y="2304966"/>
        <a:ext cx="9463780" cy="1091475"/>
      </dsp:txXfrm>
    </dsp:sp>
    <dsp:sp modelId="{4F83A0E1-C8F7-47F1-A241-DA1AC42DD9BD}">
      <dsp:nvSpPr>
        <dsp:cNvPr id="0" name=""/>
        <dsp:cNvSpPr/>
      </dsp:nvSpPr>
      <dsp:spPr>
        <a:xfrm>
          <a:off x="473189" y="1995006"/>
          <a:ext cx="6624646" cy="6199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396" tIns="0" rIns="250396" bIns="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実務能力を示している。</a:t>
          </a:r>
        </a:p>
      </dsp:txBody>
      <dsp:txXfrm>
        <a:off x="503451" y="2025268"/>
        <a:ext cx="6564122" cy="559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D4255-9B96-49C9-98AD-C80AE661CC19}">
      <dsp:nvSpPr>
        <dsp:cNvPr id="0" name=""/>
        <dsp:cNvSpPr/>
      </dsp:nvSpPr>
      <dsp:spPr>
        <a:xfrm>
          <a:off x="0" y="1344723"/>
          <a:ext cx="11453025" cy="2702700"/>
        </a:xfrm>
        <a:prstGeom prst="rect">
          <a:avLst/>
        </a:prstGeom>
        <a:solidFill>
          <a:schemeClr val="lt1">
            <a:alpha val="90000"/>
            <a:hueOff val="0"/>
            <a:satOff val="0"/>
            <a:lumOff val="0"/>
            <a:alphaOff val="0"/>
          </a:schemeClr>
        </a:solidFill>
        <a:ln w="19050" cap="rnd" cmpd="sng" algn="ctr">
          <a:solidFill>
            <a:scrgbClr r="0" g="0" b="0"/>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888882" tIns="1083056" rIns="888882" bIns="369824" numCol="1" spcCol="1270" anchor="t" anchorCtr="0">
          <a:noAutofit/>
        </a:bodyPr>
        <a:lstStyle/>
        <a:p>
          <a:pPr marL="285750" lvl="1" indent="-285750" algn="l" defTabSz="2311400">
            <a:lnSpc>
              <a:spcPct val="90000"/>
            </a:lnSpc>
            <a:spcBef>
              <a:spcPct val="0"/>
            </a:spcBef>
            <a:spcAft>
              <a:spcPct val="15000"/>
            </a:spcAft>
            <a:buChar char="•"/>
          </a:pPr>
          <a:r>
            <a:rPr kumimoji="1" lang="ja-JP" altLang="en-US" sz="5200" kern="1200" dirty="0"/>
            <a:t>あなたは何を証拠にしますか？</a:t>
          </a:r>
        </a:p>
      </dsp:txBody>
      <dsp:txXfrm>
        <a:off x="0" y="1344723"/>
        <a:ext cx="11453025" cy="2702700"/>
      </dsp:txXfrm>
    </dsp:sp>
    <dsp:sp modelId="{DA25C58D-D026-4FD3-A707-9EE58CCA3B1C}">
      <dsp:nvSpPr>
        <dsp:cNvPr id="0" name=""/>
        <dsp:cNvSpPr/>
      </dsp:nvSpPr>
      <dsp:spPr>
        <a:xfrm>
          <a:off x="572651" y="577203"/>
          <a:ext cx="8017117" cy="1535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028" tIns="0" rIns="303028" bIns="0" numCol="1" spcCol="1270" anchor="ctr" anchorCtr="0">
          <a:noAutofit/>
        </a:bodyPr>
        <a:lstStyle/>
        <a:p>
          <a:pPr marL="0" lvl="0" indent="0" algn="l" defTabSz="2311400">
            <a:lnSpc>
              <a:spcPct val="90000"/>
            </a:lnSpc>
            <a:spcBef>
              <a:spcPct val="0"/>
            </a:spcBef>
            <a:spcAft>
              <a:spcPct val="35000"/>
            </a:spcAft>
            <a:buNone/>
          </a:pPr>
          <a:r>
            <a:rPr kumimoji="1" lang="en-US" altLang="ja-JP" sz="5200" kern="1200" dirty="0"/>
            <a:t>AI</a:t>
          </a:r>
          <a:r>
            <a:rPr kumimoji="1" lang="ja-JP" altLang="en-US" sz="5200" kern="1200" dirty="0"/>
            <a:t>時代のキャリア評価</a:t>
          </a:r>
        </a:p>
      </dsp:txBody>
      <dsp:txXfrm>
        <a:off x="647585" y="652137"/>
        <a:ext cx="7867249" cy="1385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73A07-2404-47C1-8E03-EDF410B70058}">
      <dsp:nvSpPr>
        <dsp:cNvPr id="0" name=""/>
        <dsp:cNvSpPr/>
      </dsp:nvSpPr>
      <dsp:spPr>
        <a:xfrm>
          <a:off x="0" y="437775"/>
          <a:ext cx="9754203" cy="1299375"/>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035" tIns="520700" rIns="757035" bIns="177800" numCol="1" spcCol="1270" anchor="t" anchorCtr="0">
          <a:noAutofit/>
        </a:bodyPr>
        <a:lstStyle/>
        <a:p>
          <a:pPr marL="228600" lvl="1" indent="-228600" algn="l" defTabSz="1111250">
            <a:lnSpc>
              <a:spcPct val="90000"/>
            </a:lnSpc>
            <a:spcBef>
              <a:spcPct val="0"/>
            </a:spcBef>
            <a:spcAft>
              <a:spcPct val="15000"/>
            </a:spcAft>
            <a:buNone/>
          </a:pPr>
          <a:r>
            <a:rPr kumimoji="1" lang="ja-JP" altLang="ja-JP" sz="2500" kern="1200" dirty="0"/>
            <a:t>楽しさ・創造性を感じることが動機</a:t>
          </a:r>
          <a:endParaRPr lang="en-US" altLang="ja-JP" sz="2500" kern="1200" dirty="0"/>
        </a:p>
      </dsp:txBody>
      <dsp:txXfrm>
        <a:off x="0" y="437775"/>
        <a:ext cx="9754203" cy="1299375"/>
      </dsp:txXfrm>
    </dsp:sp>
    <dsp:sp modelId="{3A1C839E-12F2-438D-B762-7CF6AFAB9F84}">
      <dsp:nvSpPr>
        <dsp:cNvPr id="0" name=""/>
        <dsp:cNvSpPr/>
      </dsp:nvSpPr>
      <dsp:spPr>
        <a:xfrm>
          <a:off x="487710" y="68775"/>
          <a:ext cx="6827942" cy="738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80" tIns="0" rIns="258080" bIns="0" numCol="1" spcCol="1270" anchor="ctr" anchorCtr="0">
          <a:noAutofit/>
        </a:bodyPr>
        <a:lstStyle/>
        <a:p>
          <a:pPr marL="0" lvl="0" indent="0" algn="l" defTabSz="1111250">
            <a:lnSpc>
              <a:spcPct val="90000"/>
            </a:lnSpc>
            <a:spcBef>
              <a:spcPct val="0"/>
            </a:spcBef>
            <a:spcAft>
              <a:spcPct val="35000"/>
            </a:spcAft>
            <a:buNone/>
          </a:pPr>
          <a:r>
            <a:rPr lang="ja-JP" altLang="en-US" sz="2500" b="1" kern="1200" dirty="0"/>
            <a:t>ラクハニ</a:t>
          </a:r>
          <a:r>
            <a:rPr lang="en-US" sz="2500" b="1" kern="1200" dirty="0"/>
            <a:t> &amp; </a:t>
          </a:r>
          <a:r>
            <a:rPr lang="ja-JP" altLang="en-US" sz="2500" b="1" kern="1200" dirty="0"/>
            <a:t>ウォルフ</a:t>
          </a:r>
          <a:r>
            <a:rPr lang="en-US" sz="2500" b="1" kern="1200" dirty="0"/>
            <a:t> (2005)</a:t>
          </a:r>
          <a:endParaRPr lang="en-US" altLang="ja-JP" sz="2500" kern="1200" dirty="0"/>
        </a:p>
      </dsp:txBody>
      <dsp:txXfrm>
        <a:off x="523736" y="104801"/>
        <a:ext cx="6755890" cy="665948"/>
      </dsp:txXfrm>
    </dsp:sp>
    <dsp:sp modelId="{D2EB0022-4040-4E1C-A614-4A11E4ACBB66}">
      <dsp:nvSpPr>
        <dsp:cNvPr id="0" name=""/>
        <dsp:cNvSpPr/>
      </dsp:nvSpPr>
      <dsp:spPr>
        <a:xfrm>
          <a:off x="0" y="2241150"/>
          <a:ext cx="9754203" cy="212625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035" tIns="520700" rIns="757035" bIns="177800" numCol="1" spcCol="1270" anchor="t" anchorCtr="0">
          <a:noAutofit/>
        </a:bodyPr>
        <a:lstStyle/>
        <a:p>
          <a:pPr marL="228600" lvl="1" indent="-228600" algn="l" defTabSz="1111250">
            <a:lnSpc>
              <a:spcPct val="90000"/>
            </a:lnSpc>
            <a:spcBef>
              <a:spcPct val="0"/>
            </a:spcBef>
            <a:spcAft>
              <a:spcPct val="15000"/>
            </a:spcAft>
            <a:buNone/>
          </a:pPr>
          <a:r>
            <a:rPr kumimoji="1" lang="ja-JP" altLang="en-US" sz="2500" kern="1200" dirty="0"/>
            <a:t>時間とともに</a:t>
          </a:r>
          <a:r>
            <a:rPr kumimoji="1" lang="ja-JP" altLang="ja-JP" sz="2500" kern="1200" dirty="0"/>
            <a:t>「キャリアや雇用可能性」へシフト</a:t>
          </a:r>
          <a:endParaRPr lang="en-US" altLang="ja-JP" sz="2500" kern="1200" dirty="0"/>
        </a:p>
        <a:p>
          <a:pPr marL="228600" lvl="1" indent="-228600" algn="l" defTabSz="1111250">
            <a:lnSpc>
              <a:spcPct val="90000"/>
            </a:lnSpc>
            <a:spcBef>
              <a:spcPct val="0"/>
            </a:spcBef>
            <a:spcAft>
              <a:spcPct val="15000"/>
            </a:spcAft>
            <a:buNone/>
          </a:pPr>
          <a:endParaRPr lang="en-US" altLang="ja-JP" sz="2500" kern="1200" dirty="0"/>
        </a:p>
        <a:p>
          <a:pPr marL="228600" lvl="1" indent="-228600" algn="l" defTabSz="1111250">
            <a:lnSpc>
              <a:spcPct val="90000"/>
            </a:lnSpc>
            <a:spcBef>
              <a:spcPct val="0"/>
            </a:spcBef>
            <a:spcAft>
              <a:spcPct val="15000"/>
            </a:spcAft>
            <a:buNone/>
          </a:pPr>
          <a:endParaRPr lang="en-US" altLang="ja-JP" sz="2500" kern="1200" dirty="0"/>
        </a:p>
      </dsp:txBody>
      <dsp:txXfrm>
        <a:off x="0" y="2241150"/>
        <a:ext cx="9754203" cy="2126250"/>
      </dsp:txXfrm>
    </dsp:sp>
    <dsp:sp modelId="{0EF8B185-A1ED-4A1B-AA42-CFCA20CE6405}">
      <dsp:nvSpPr>
        <dsp:cNvPr id="0" name=""/>
        <dsp:cNvSpPr/>
      </dsp:nvSpPr>
      <dsp:spPr>
        <a:xfrm>
          <a:off x="487710" y="1872150"/>
          <a:ext cx="6827942" cy="7380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80" tIns="0" rIns="258080" bIns="0" numCol="1" spcCol="1270" anchor="ctr" anchorCtr="0">
          <a:noAutofit/>
        </a:bodyPr>
        <a:lstStyle/>
        <a:p>
          <a:pPr marL="0" lvl="0" indent="0" algn="l" defTabSz="1111250">
            <a:lnSpc>
              <a:spcPct val="90000"/>
            </a:lnSpc>
            <a:spcBef>
              <a:spcPct val="0"/>
            </a:spcBef>
            <a:spcAft>
              <a:spcPct val="35000"/>
            </a:spcAft>
            <a:buNone/>
          </a:pPr>
          <a:r>
            <a:rPr kumimoji="1" lang="ja-JP" altLang="en-US" sz="2500" b="1" kern="1200" dirty="0">
              <a:latin typeface="+mn-lt"/>
            </a:rPr>
            <a:t>ジェローザ　等</a:t>
          </a:r>
          <a:r>
            <a:rPr kumimoji="1" lang="en-US" altLang="ja-JP" sz="2500" b="1" kern="1200" dirty="0">
              <a:latin typeface="+mn-lt"/>
            </a:rPr>
            <a:t> </a:t>
          </a:r>
          <a:r>
            <a:rPr kumimoji="1" lang="ja-JP" altLang="en-US" sz="2500" b="1" kern="1200" dirty="0">
              <a:latin typeface="+mn-lt"/>
            </a:rPr>
            <a:t>　</a:t>
          </a:r>
          <a:r>
            <a:rPr kumimoji="1" lang="en-US" altLang="ja-JP" sz="2500" b="1" kern="1200" dirty="0">
              <a:latin typeface="+mn-lt"/>
            </a:rPr>
            <a:t>(2021)</a:t>
          </a:r>
          <a:endParaRPr lang="en-US" altLang="ja-JP" sz="2500" b="1" kern="1200" dirty="0">
            <a:latin typeface="+mn-lt"/>
          </a:endParaRPr>
        </a:p>
      </dsp:txBody>
      <dsp:txXfrm>
        <a:off x="523736" y="1908176"/>
        <a:ext cx="6755890"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CC13D-7346-4A67-9F2E-13FCC3F1418F}">
      <dsp:nvSpPr>
        <dsp:cNvPr id="0" name=""/>
        <dsp:cNvSpPr/>
      </dsp:nvSpPr>
      <dsp:spPr>
        <a:xfrm rot="5400000">
          <a:off x="538188" y="1071303"/>
          <a:ext cx="940837" cy="1071110"/>
        </a:xfrm>
        <a:prstGeom prst="bentUpArrow">
          <a:avLst>
            <a:gd name="adj1" fmla="val 32840"/>
            <a:gd name="adj2" fmla="val 25000"/>
            <a:gd name="adj3" fmla="val 35780"/>
          </a:avLst>
        </a:prstGeom>
        <a:solidFill>
          <a:schemeClr val="accent5">
            <a:tint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00463513-78A8-44D3-A0B2-B669F2BC6DBB}">
      <dsp:nvSpPr>
        <dsp:cNvPr id="0" name=""/>
        <dsp:cNvSpPr/>
      </dsp:nvSpPr>
      <dsp:spPr>
        <a:xfrm>
          <a:off x="288923" y="28366"/>
          <a:ext cx="1583816" cy="1108619"/>
        </a:xfrm>
        <a:prstGeom prst="roundRect">
          <a:avLst>
            <a:gd name="adj" fmla="val 16670"/>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提案</a:t>
          </a:r>
        </a:p>
      </dsp:txBody>
      <dsp:txXfrm>
        <a:off x="343051" y="82494"/>
        <a:ext cx="1475560" cy="1000363"/>
      </dsp:txXfrm>
    </dsp:sp>
    <dsp:sp modelId="{4913F654-AD5B-406B-A5E3-E62A22DA5ADF}">
      <dsp:nvSpPr>
        <dsp:cNvPr id="0" name=""/>
        <dsp:cNvSpPr/>
      </dsp:nvSpPr>
      <dsp:spPr>
        <a:xfrm>
          <a:off x="6362031" y="207788"/>
          <a:ext cx="2610002" cy="89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None/>
          </a:pPr>
          <a:r>
            <a:rPr lang="ja-JP" altLang="en-US" sz="2500" kern="1200" dirty="0"/>
            <a:t>プルリクエスト</a:t>
          </a:r>
          <a:endParaRPr kumimoji="1" lang="ja-JP" altLang="en-US" sz="2500" kern="1200" dirty="0"/>
        </a:p>
      </dsp:txBody>
      <dsp:txXfrm>
        <a:off x="6362031" y="207788"/>
        <a:ext cx="2610002" cy="896035"/>
      </dsp:txXfrm>
    </dsp:sp>
    <dsp:sp modelId="{C6B79F1A-EA00-494E-8563-D6F7185F55C8}">
      <dsp:nvSpPr>
        <dsp:cNvPr id="0" name=""/>
        <dsp:cNvSpPr/>
      </dsp:nvSpPr>
      <dsp:spPr>
        <a:xfrm rot="5400000">
          <a:off x="2201280" y="2316649"/>
          <a:ext cx="940837" cy="1071110"/>
        </a:xfrm>
        <a:prstGeom prst="bentUpArrow">
          <a:avLst>
            <a:gd name="adj1" fmla="val 32840"/>
            <a:gd name="adj2" fmla="val 25000"/>
            <a:gd name="adj3" fmla="val 35780"/>
          </a:avLst>
        </a:prstGeom>
        <a:solidFill>
          <a:schemeClr val="accent5">
            <a:tint val="50000"/>
            <a:hueOff val="3023592"/>
            <a:satOff val="-793"/>
            <a:lumOff val="650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ADB15C1-E258-4B96-AF49-2CA337BA9D75}">
      <dsp:nvSpPr>
        <dsp:cNvPr id="0" name=""/>
        <dsp:cNvSpPr/>
      </dsp:nvSpPr>
      <dsp:spPr>
        <a:xfrm>
          <a:off x="1952015" y="1273712"/>
          <a:ext cx="1583816" cy="1108619"/>
        </a:xfrm>
        <a:prstGeom prst="roundRect">
          <a:avLst>
            <a:gd name="adj" fmla="val 16670"/>
          </a:avLst>
        </a:prstGeom>
        <a:solidFill>
          <a:schemeClr val="accent5">
            <a:hueOff val="2079079"/>
            <a:satOff val="-1338"/>
            <a:lumOff val="91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ja-JP" altLang="en-US" sz="3200" kern="1200" dirty="0"/>
            <a:t>可視</a:t>
          </a:r>
        </a:p>
      </dsp:txBody>
      <dsp:txXfrm>
        <a:off x="2006143" y="1327840"/>
        <a:ext cx="1475560" cy="1000363"/>
      </dsp:txXfrm>
    </dsp:sp>
    <dsp:sp modelId="{8D5B90F0-08D5-4D67-9944-F9B072C7AEDF}">
      <dsp:nvSpPr>
        <dsp:cNvPr id="0" name=""/>
        <dsp:cNvSpPr/>
      </dsp:nvSpPr>
      <dsp:spPr>
        <a:xfrm>
          <a:off x="6362031" y="1366765"/>
          <a:ext cx="2610002" cy="89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None/>
          </a:pPr>
          <a:r>
            <a:rPr lang="ja-JP" altLang="en-US" sz="2700" kern="1200" dirty="0"/>
            <a:t>記録が残る</a:t>
          </a:r>
        </a:p>
      </dsp:txBody>
      <dsp:txXfrm>
        <a:off x="6362031" y="1366765"/>
        <a:ext cx="2610002" cy="896035"/>
      </dsp:txXfrm>
    </dsp:sp>
    <dsp:sp modelId="{7F45B07F-F5B2-41EF-9D28-66E889BD4E90}">
      <dsp:nvSpPr>
        <dsp:cNvPr id="0" name=""/>
        <dsp:cNvSpPr/>
      </dsp:nvSpPr>
      <dsp:spPr>
        <a:xfrm rot="5400000">
          <a:off x="3864373" y="3561995"/>
          <a:ext cx="940837" cy="1071110"/>
        </a:xfrm>
        <a:prstGeom prst="bentUpArrow">
          <a:avLst>
            <a:gd name="adj1" fmla="val 32840"/>
            <a:gd name="adj2" fmla="val 25000"/>
            <a:gd name="adj3" fmla="val 35780"/>
          </a:avLst>
        </a:prstGeom>
        <a:solidFill>
          <a:schemeClr val="accent5">
            <a:tint val="50000"/>
            <a:hueOff val="6047184"/>
            <a:satOff val="-1586"/>
            <a:lumOff val="1301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0368726-B79F-4016-B98E-B4460B7F6A59}">
      <dsp:nvSpPr>
        <dsp:cNvPr id="0" name=""/>
        <dsp:cNvSpPr/>
      </dsp:nvSpPr>
      <dsp:spPr>
        <a:xfrm>
          <a:off x="3615108" y="2519058"/>
          <a:ext cx="1583816" cy="1108619"/>
        </a:xfrm>
        <a:prstGeom prst="roundRect">
          <a:avLst>
            <a:gd name="adj" fmla="val 16670"/>
          </a:avLst>
        </a:prstGeom>
        <a:solidFill>
          <a:schemeClr val="accent5">
            <a:hueOff val="4158159"/>
            <a:satOff val="-2675"/>
            <a:lumOff val="182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ja-JP" altLang="en-US" sz="3200" kern="1200" dirty="0"/>
            <a:t>協働</a:t>
          </a:r>
        </a:p>
      </dsp:txBody>
      <dsp:txXfrm>
        <a:off x="3669236" y="2573186"/>
        <a:ext cx="1475560" cy="1000363"/>
      </dsp:txXfrm>
    </dsp:sp>
    <dsp:sp modelId="{6445F443-A87A-4E20-8593-35401E067EAD}">
      <dsp:nvSpPr>
        <dsp:cNvPr id="0" name=""/>
        <dsp:cNvSpPr/>
      </dsp:nvSpPr>
      <dsp:spPr>
        <a:xfrm>
          <a:off x="6362032" y="2546011"/>
          <a:ext cx="2610002" cy="89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None/>
          </a:pPr>
          <a:r>
            <a:rPr lang="ja-JP" altLang="en-US" sz="2700" kern="1200" dirty="0"/>
            <a:t>議論・レビュー</a:t>
          </a:r>
        </a:p>
      </dsp:txBody>
      <dsp:txXfrm>
        <a:off x="6362032" y="2546011"/>
        <a:ext cx="2610002" cy="896035"/>
      </dsp:txXfrm>
    </dsp:sp>
    <dsp:sp modelId="{A014E562-A8C7-4AE9-A7DE-EAD3C5970146}">
      <dsp:nvSpPr>
        <dsp:cNvPr id="0" name=""/>
        <dsp:cNvSpPr/>
      </dsp:nvSpPr>
      <dsp:spPr>
        <a:xfrm>
          <a:off x="5278200" y="3764404"/>
          <a:ext cx="1583816" cy="1108619"/>
        </a:xfrm>
        <a:prstGeom prst="roundRect">
          <a:avLst>
            <a:gd name="adj" fmla="val 16670"/>
          </a:avLst>
        </a:prstGeom>
        <a:solidFill>
          <a:schemeClr val="accent5">
            <a:hueOff val="6237238"/>
            <a:satOff val="-4013"/>
            <a:lumOff val="274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ja-JP" altLang="en-US" sz="3200" kern="1200" dirty="0"/>
            <a:t>信頼</a:t>
          </a:r>
        </a:p>
      </dsp:txBody>
      <dsp:txXfrm>
        <a:off x="5332328" y="3818532"/>
        <a:ext cx="1475560" cy="1000363"/>
      </dsp:txXfrm>
    </dsp:sp>
    <dsp:sp modelId="{D8868D8A-D032-49AF-9904-3FE352901985}">
      <dsp:nvSpPr>
        <dsp:cNvPr id="0" name=""/>
        <dsp:cNvSpPr/>
      </dsp:nvSpPr>
      <dsp:spPr>
        <a:xfrm>
          <a:off x="6375925" y="3871319"/>
          <a:ext cx="2610002" cy="89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r" defTabSz="444500">
            <a:lnSpc>
              <a:spcPct val="90000"/>
            </a:lnSpc>
            <a:spcBef>
              <a:spcPct val="0"/>
            </a:spcBef>
            <a:spcAft>
              <a:spcPct val="15000"/>
            </a:spcAft>
            <a:buNone/>
          </a:pPr>
          <a:r>
            <a:rPr lang="ja-JP" altLang="en-US" sz="1000" kern="1200" dirty="0"/>
            <a:t> </a:t>
          </a:r>
          <a:r>
            <a:rPr lang="ja-JP" altLang="en-US" sz="2700" kern="1200" dirty="0"/>
            <a:t>マージ・公開</a:t>
          </a:r>
        </a:p>
      </dsp:txBody>
      <dsp:txXfrm>
        <a:off x="6375925" y="3871319"/>
        <a:ext cx="2610002" cy="896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F433E-AA59-4EFE-9CBE-F1807AA109B9}">
      <dsp:nvSpPr>
        <dsp:cNvPr id="0" name=""/>
        <dsp:cNvSpPr/>
      </dsp:nvSpPr>
      <dsp:spPr>
        <a:xfrm>
          <a:off x="0" y="266347"/>
          <a:ext cx="6330277" cy="10804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1300" tIns="291592" rIns="491300" bIns="99568" numCol="1" spcCol="1270" anchor="t" anchorCtr="0">
          <a:noAutofit/>
        </a:bodyPr>
        <a:lstStyle/>
        <a:p>
          <a:pPr marL="114300" lvl="1" indent="-114300" algn="l" defTabSz="622300">
            <a:lnSpc>
              <a:spcPct val="90000"/>
            </a:lnSpc>
            <a:spcBef>
              <a:spcPct val="0"/>
            </a:spcBef>
            <a:spcAft>
              <a:spcPct val="15000"/>
            </a:spcAft>
            <a:buChar char="•"/>
          </a:pPr>
          <a:r>
            <a:rPr kumimoji="1" lang="en-US" altLang="en-US" sz="1400" b="1" kern="1200" dirty="0"/>
            <a:t>PC</a:t>
          </a:r>
          <a:r>
            <a:rPr kumimoji="1" lang="ja-JP" altLang="en-US" sz="1400" b="1" kern="1200" dirty="0"/>
            <a:t>に直接接続するとダメ　</a:t>
          </a:r>
        </a:p>
        <a:p>
          <a:pPr marL="114300" lvl="1" indent="-114300" algn="l" defTabSz="622300">
            <a:lnSpc>
              <a:spcPct val="90000"/>
            </a:lnSpc>
            <a:spcBef>
              <a:spcPct val="0"/>
            </a:spcBef>
            <a:spcAft>
              <a:spcPct val="15000"/>
            </a:spcAft>
            <a:buChar char="•"/>
          </a:pPr>
          <a:r>
            <a:rPr kumimoji="1" lang="en-US" altLang="en-US" sz="1400" b="1" kern="1200" dirty="0"/>
            <a:t>HUB</a:t>
          </a:r>
          <a:r>
            <a:rPr kumimoji="1" lang="ja-JP" altLang="en-US" sz="1400" b="1" kern="1200" dirty="0"/>
            <a:t>が経由だと</a:t>
          </a:r>
          <a:r>
            <a:rPr kumimoji="1" lang="en-US" altLang="en-US" sz="1400" b="1" kern="1200" dirty="0"/>
            <a:t>OK</a:t>
          </a:r>
          <a:r>
            <a:rPr kumimoji="1" lang="en-US" altLang="ja-JP" sz="1400" b="1" kern="1200" dirty="0"/>
            <a:t>(</a:t>
          </a:r>
          <a:r>
            <a:rPr kumimoji="1" lang="ja-JP" altLang="en-US" sz="1400" b="1" kern="1200" dirty="0"/>
            <a:t>バスパワー</a:t>
          </a:r>
          <a:r>
            <a:rPr kumimoji="1" lang="en-US" altLang="ja-JP" sz="1400" b="1" kern="1200" dirty="0"/>
            <a:t>)</a:t>
          </a:r>
          <a:endParaRPr kumimoji="1" lang="ja-JP" altLang="en-US" sz="1400" b="1" kern="1200" dirty="0"/>
        </a:p>
      </dsp:txBody>
      <dsp:txXfrm>
        <a:off x="0" y="266347"/>
        <a:ext cx="6330277" cy="1080450"/>
      </dsp:txXfrm>
    </dsp:sp>
    <dsp:sp modelId="{76258D2F-1B92-4F4B-8021-8B2D5F390D36}">
      <dsp:nvSpPr>
        <dsp:cNvPr id="0" name=""/>
        <dsp:cNvSpPr/>
      </dsp:nvSpPr>
      <dsp:spPr>
        <a:xfrm>
          <a:off x="316513" y="59707"/>
          <a:ext cx="4431193" cy="4132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89" tIns="0" rIns="167489" bIns="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接続不安定</a:t>
          </a:r>
          <a:r>
            <a:rPr kumimoji="1" lang="en-US" altLang="ja-JP" sz="1400" kern="1200" dirty="0"/>
            <a:t>(</a:t>
          </a:r>
          <a:r>
            <a:rPr kumimoji="1" lang="ja-JP" altLang="en-US" sz="1400" kern="1200" dirty="0"/>
            <a:t>成功は</a:t>
          </a:r>
          <a:r>
            <a:rPr kumimoji="1" lang="en-US" altLang="ja-JP" sz="1400" kern="1200" dirty="0"/>
            <a:t>20</a:t>
          </a:r>
          <a:r>
            <a:rPr kumimoji="1" lang="ja-JP" altLang="en-US" sz="1400" kern="1200" dirty="0"/>
            <a:t>回に</a:t>
          </a:r>
          <a:r>
            <a:rPr kumimoji="1" lang="en-US" altLang="ja-JP" sz="1400" kern="1200" dirty="0"/>
            <a:t>3</a:t>
          </a:r>
          <a:r>
            <a:rPr kumimoji="1" lang="ja-JP" altLang="en-US" sz="1400" kern="1200" dirty="0"/>
            <a:t>回</a:t>
          </a:r>
          <a:r>
            <a:rPr kumimoji="1" lang="en-US" altLang="ja-JP" sz="1400" kern="1200" dirty="0"/>
            <a:t>)</a:t>
          </a:r>
          <a:endParaRPr kumimoji="1" lang="ja-JP" altLang="en-US" sz="1400" kern="1200" dirty="0"/>
        </a:p>
      </dsp:txBody>
      <dsp:txXfrm>
        <a:off x="336688" y="79882"/>
        <a:ext cx="4390843" cy="372930"/>
      </dsp:txXfrm>
    </dsp:sp>
    <dsp:sp modelId="{9D5EEC0E-A20B-4B54-BD01-5E38D0079DCE}">
      <dsp:nvSpPr>
        <dsp:cNvPr id="0" name=""/>
        <dsp:cNvSpPr/>
      </dsp:nvSpPr>
      <dsp:spPr>
        <a:xfrm>
          <a:off x="0" y="1629037"/>
          <a:ext cx="6330277" cy="727649"/>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1300" tIns="291592" rIns="491300" bIns="99568"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b="1" kern="1200" dirty="0"/>
            <a:t>同様に発生している人がいた</a:t>
          </a:r>
        </a:p>
      </dsp:txBody>
      <dsp:txXfrm>
        <a:off x="0" y="1629037"/>
        <a:ext cx="6330277" cy="727649"/>
      </dsp:txXfrm>
    </dsp:sp>
    <dsp:sp modelId="{78079F3D-F42B-4251-9E79-AF08DF89615A}">
      <dsp:nvSpPr>
        <dsp:cNvPr id="0" name=""/>
        <dsp:cNvSpPr/>
      </dsp:nvSpPr>
      <dsp:spPr>
        <a:xfrm>
          <a:off x="316513" y="1422397"/>
          <a:ext cx="4431193" cy="4132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89" tIns="0" rIns="167489" bIns="0" numCol="1" spcCol="1270" anchor="ctr" anchorCtr="0">
          <a:noAutofit/>
        </a:bodyPr>
        <a:lstStyle/>
        <a:p>
          <a:pPr marL="0" lvl="0" indent="0" algn="l" defTabSz="622300">
            <a:lnSpc>
              <a:spcPct val="90000"/>
            </a:lnSpc>
            <a:spcBef>
              <a:spcPct val="0"/>
            </a:spcBef>
            <a:spcAft>
              <a:spcPct val="35000"/>
            </a:spcAft>
            <a:buNone/>
          </a:pPr>
          <a:r>
            <a:rPr kumimoji="1" lang="en-US" altLang="en-US" sz="1400" kern="1200"/>
            <a:t>TinyGoKeeb</a:t>
          </a:r>
          <a:endParaRPr kumimoji="1" lang="ja-JP" altLang="en-US" sz="1400" kern="1200"/>
        </a:p>
      </dsp:txBody>
      <dsp:txXfrm>
        <a:off x="336688" y="1442572"/>
        <a:ext cx="4390843" cy="372930"/>
      </dsp:txXfrm>
    </dsp:sp>
    <dsp:sp modelId="{B25E7CC7-69C8-4D2E-BE68-D7A10B2E4142}">
      <dsp:nvSpPr>
        <dsp:cNvPr id="0" name=""/>
        <dsp:cNvSpPr/>
      </dsp:nvSpPr>
      <dsp:spPr>
        <a:xfrm>
          <a:off x="0" y="2638928"/>
          <a:ext cx="6330277" cy="727649"/>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1300" tIns="291592" rIns="491300" bIns="99568" numCol="1" spcCol="1270" anchor="t" anchorCtr="0">
          <a:noAutofit/>
        </a:bodyPr>
        <a:lstStyle/>
        <a:p>
          <a:pPr marL="114300" lvl="1" indent="-114300" algn="l" defTabSz="622300">
            <a:lnSpc>
              <a:spcPct val="90000"/>
            </a:lnSpc>
            <a:spcBef>
              <a:spcPct val="0"/>
            </a:spcBef>
            <a:spcAft>
              <a:spcPct val="15000"/>
            </a:spcAft>
            <a:buChar char="•"/>
          </a:pPr>
          <a:r>
            <a:rPr kumimoji="1" lang="en-US" altLang="en-US" sz="1400" b="1" kern="1200" dirty="0"/>
            <a:t>1</a:t>
          </a:r>
          <a:r>
            <a:rPr kumimoji="1" lang="ja-JP" altLang="en-US" sz="1400" b="1" kern="1200" dirty="0"/>
            <a:t>年以上前から報告があった</a:t>
          </a:r>
        </a:p>
      </dsp:txBody>
      <dsp:txXfrm>
        <a:off x="0" y="2638928"/>
        <a:ext cx="6330277" cy="727649"/>
      </dsp:txXfrm>
    </dsp:sp>
    <dsp:sp modelId="{A592D4FC-1A1C-49D3-9749-60135314E295}">
      <dsp:nvSpPr>
        <dsp:cNvPr id="0" name=""/>
        <dsp:cNvSpPr/>
      </dsp:nvSpPr>
      <dsp:spPr>
        <a:xfrm>
          <a:off x="316513" y="2432288"/>
          <a:ext cx="4431193" cy="4132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89" tIns="0" rIns="167489" bIns="0" numCol="1" spcCol="1270" anchor="ctr" anchorCtr="0">
          <a:noAutofit/>
        </a:bodyPr>
        <a:lstStyle/>
        <a:p>
          <a:pPr marL="0" lvl="0" indent="0" algn="l" defTabSz="622300">
            <a:lnSpc>
              <a:spcPct val="90000"/>
            </a:lnSpc>
            <a:spcBef>
              <a:spcPct val="0"/>
            </a:spcBef>
            <a:spcAft>
              <a:spcPct val="35000"/>
            </a:spcAft>
            <a:buNone/>
          </a:pPr>
          <a:r>
            <a:rPr kumimoji="1" lang="en-US" altLang="en-US" sz="1400" kern="1200" dirty="0" err="1"/>
            <a:t>TinyGo</a:t>
          </a:r>
          <a:r>
            <a:rPr kumimoji="1" lang="en-US" altLang="en-US" sz="1400" kern="1200" dirty="0"/>
            <a:t> Issue</a:t>
          </a:r>
          <a:endParaRPr kumimoji="1" lang="ja-JP" altLang="en-US" sz="1400" kern="1200" dirty="0"/>
        </a:p>
      </dsp:txBody>
      <dsp:txXfrm>
        <a:off x="336688" y="2452463"/>
        <a:ext cx="4390843" cy="372930"/>
      </dsp:txXfrm>
    </dsp:sp>
    <dsp:sp modelId="{97CC31B1-909F-4DBD-B1FB-49FA6E087514}">
      <dsp:nvSpPr>
        <dsp:cNvPr id="0" name=""/>
        <dsp:cNvSpPr/>
      </dsp:nvSpPr>
      <dsp:spPr>
        <a:xfrm>
          <a:off x="0" y="3648818"/>
          <a:ext cx="6330277" cy="727649"/>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1300" tIns="291592" rIns="491300" bIns="99568"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b="1" kern="1200" dirty="0"/>
            <a:t>発生しない</a:t>
          </a:r>
        </a:p>
      </dsp:txBody>
      <dsp:txXfrm>
        <a:off x="0" y="3648818"/>
        <a:ext cx="6330277" cy="727649"/>
      </dsp:txXfrm>
    </dsp:sp>
    <dsp:sp modelId="{6AA72F1F-3025-4BE9-BA8B-0BCFC3E80D68}">
      <dsp:nvSpPr>
        <dsp:cNvPr id="0" name=""/>
        <dsp:cNvSpPr/>
      </dsp:nvSpPr>
      <dsp:spPr>
        <a:xfrm>
          <a:off x="316513" y="3442178"/>
          <a:ext cx="4431193" cy="4132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89" tIns="0" rIns="167489" bIns="0" numCol="1" spcCol="1270" anchor="ctr" anchorCtr="0">
          <a:noAutofit/>
        </a:bodyPr>
        <a:lstStyle/>
        <a:p>
          <a:pPr marL="0" lvl="0" indent="0" algn="l" defTabSz="622300">
            <a:lnSpc>
              <a:spcPct val="90000"/>
            </a:lnSpc>
            <a:spcBef>
              <a:spcPct val="0"/>
            </a:spcBef>
            <a:spcAft>
              <a:spcPct val="35000"/>
            </a:spcAft>
            <a:buNone/>
          </a:pPr>
          <a:r>
            <a:rPr kumimoji="1" lang="en-US" altLang="en-US" sz="1400" kern="1200" dirty="0" err="1"/>
            <a:t>MicroPython</a:t>
          </a:r>
          <a:endParaRPr kumimoji="1" lang="ja-JP" altLang="en-US" sz="1400" kern="1200" dirty="0"/>
        </a:p>
      </dsp:txBody>
      <dsp:txXfrm>
        <a:off x="336688" y="3462353"/>
        <a:ext cx="4390843"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F433E-AA59-4EFE-9CBE-F1807AA109B9}">
      <dsp:nvSpPr>
        <dsp:cNvPr id="0" name=""/>
        <dsp:cNvSpPr/>
      </dsp:nvSpPr>
      <dsp:spPr>
        <a:xfrm>
          <a:off x="0" y="332066"/>
          <a:ext cx="6330277" cy="16978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1300" tIns="458216" rIns="491300" bIns="156464" numCol="1" spcCol="1270" anchor="t" anchorCtr="0">
          <a:noAutofit/>
        </a:bodyPr>
        <a:lstStyle/>
        <a:p>
          <a:pPr marL="228600" lvl="1" indent="-228600" algn="l" defTabSz="977900">
            <a:lnSpc>
              <a:spcPct val="90000"/>
            </a:lnSpc>
            <a:spcBef>
              <a:spcPct val="0"/>
            </a:spcBef>
            <a:spcAft>
              <a:spcPct val="15000"/>
            </a:spcAft>
            <a:buChar char="•"/>
          </a:pPr>
          <a:r>
            <a:rPr kumimoji="1" lang="en-US" altLang="ja-JP" sz="2200" b="1" kern="1200" dirty="0"/>
            <a:t>Enumerate USB</a:t>
          </a:r>
          <a:r>
            <a:rPr kumimoji="1" lang="ja-JP" altLang="en-US" sz="2200" b="1" kern="1200" dirty="0"/>
            <a:t>失敗</a:t>
          </a:r>
          <a:r>
            <a:rPr kumimoji="1" lang="en-US" altLang="ja-JP" sz="2200" b="1" kern="1200" dirty="0"/>
            <a:t>(</a:t>
          </a:r>
          <a:r>
            <a:rPr kumimoji="1" lang="ja-JP" altLang="en-US" sz="2200" b="1" kern="1200" dirty="0"/>
            <a:t>列挙失敗</a:t>
          </a:r>
          <a:r>
            <a:rPr kumimoji="1" lang="en-US" altLang="ja-JP" sz="2200" b="1" kern="1200" dirty="0"/>
            <a:t>)</a:t>
          </a:r>
          <a:endParaRPr kumimoji="1" lang="ja-JP" altLang="en-US" sz="2200" b="1" kern="1200" dirty="0"/>
        </a:p>
        <a:p>
          <a:pPr marL="228600" lvl="1" indent="-228600" algn="l" defTabSz="977900">
            <a:lnSpc>
              <a:spcPct val="90000"/>
            </a:lnSpc>
            <a:spcBef>
              <a:spcPct val="0"/>
            </a:spcBef>
            <a:spcAft>
              <a:spcPct val="15000"/>
            </a:spcAft>
            <a:buChar char="•"/>
          </a:pPr>
          <a:r>
            <a:rPr kumimoji="1" lang="en-US" altLang="en-US" sz="2200" b="1" kern="1200" dirty="0" err="1"/>
            <a:t>setAddressReq</a:t>
          </a:r>
          <a:r>
            <a:rPr kumimoji="1" lang="ja-JP" altLang="en-US" sz="2200" b="1" kern="1200" dirty="0"/>
            <a:t>の応答が怪しい</a:t>
          </a:r>
        </a:p>
      </dsp:txBody>
      <dsp:txXfrm>
        <a:off x="0" y="332066"/>
        <a:ext cx="6330277" cy="1697850"/>
      </dsp:txXfrm>
    </dsp:sp>
    <dsp:sp modelId="{76258D2F-1B92-4F4B-8021-8B2D5F390D36}">
      <dsp:nvSpPr>
        <dsp:cNvPr id="0" name=""/>
        <dsp:cNvSpPr/>
      </dsp:nvSpPr>
      <dsp:spPr>
        <a:xfrm>
          <a:off x="316513" y="7346"/>
          <a:ext cx="4431193" cy="6494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89" tIns="0" rIns="167489" bIns="0" numCol="1" spcCol="1270" anchor="ctr" anchorCtr="0">
          <a:noAutofit/>
        </a:bodyPr>
        <a:lstStyle/>
        <a:p>
          <a:pPr marL="0" lvl="0" indent="0" algn="l" defTabSz="977900">
            <a:lnSpc>
              <a:spcPct val="90000"/>
            </a:lnSpc>
            <a:spcBef>
              <a:spcPct val="0"/>
            </a:spcBef>
            <a:spcAft>
              <a:spcPct val="35000"/>
            </a:spcAft>
            <a:buNone/>
          </a:pPr>
          <a:r>
            <a:rPr kumimoji="1" lang="en-US" altLang="ja-JP" sz="2200" kern="1200" dirty="0"/>
            <a:t>Linux</a:t>
          </a:r>
          <a:r>
            <a:rPr kumimoji="1" lang="ja-JP" altLang="en-US" sz="2200" kern="1200" dirty="0"/>
            <a:t>のログ</a:t>
          </a:r>
        </a:p>
      </dsp:txBody>
      <dsp:txXfrm>
        <a:off x="348216" y="39049"/>
        <a:ext cx="4367787"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EEC0E-A20B-4B54-BD01-5E38D0079DCE}">
      <dsp:nvSpPr>
        <dsp:cNvPr id="0" name=""/>
        <dsp:cNvSpPr/>
      </dsp:nvSpPr>
      <dsp:spPr>
        <a:xfrm>
          <a:off x="0" y="353772"/>
          <a:ext cx="6330277" cy="11434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1300" tIns="458216" rIns="491300" bIns="156464" numCol="1" spcCol="1270" anchor="t" anchorCtr="0">
          <a:noAutofit/>
        </a:bodyPr>
        <a:lstStyle/>
        <a:p>
          <a:pPr marL="228600" lvl="1" indent="-228600" algn="l" defTabSz="977900">
            <a:lnSpc>
              <a:spcPct val="90000"/>
            </a:lnSpc>
            <a:spcBef>
              <a:spcPct val="0"/>
            </a:spcBef>
            <a:spcAft>
              <a:spcPct val="15000"/>
            </a:spcAft>
            <a:buChar char="•"/>
          </a:pPr>
          <a:r>
            <a:rPr kumimoji="1" lang="en-US" altLang="ja-JP" sz="2200" b="1" kern="1200" dirty="0"/>
            <a:t>2</a:t>
          </a:r>
          <a:r>
            <a:rPr kumimoji="1" lang="ja-JP" altLang="en-US" sz="2200" b="1" kern="1200" dirty="0"/>
            <a:t>ｍｓのウェイトを挿入</a:t>
          </a:r>
        </a:p>
      </dsp:txBody>
      <dsp:txXfrm>
        <a:off x="0" y="353772"/>
        <a:ext cx="6330277" cy="1143450"/>
      </dsp:txXfrm>
    </dsp:sp>
    <dsp:sp modelId="{78079F3D-F42B-4251-9E79-AF08DF89615A}">
      <dsp:nvSpPr>
        <dsp:cNvPr id="0" name=""/>
        <dsp:cNvSpPr/>
      </dsp:nvSpPr>
      <dsp:spPr>
        <a:xfrm>
          <a:off x="316513" y="29052"/>
          <a:ext cx="4431193" cy="649440"/>
        </a:xfrm>
        <a:prstGeom prst="roundRect">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89" tIns="0" rIns="167489" bIns="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dirty="0"/>
            <a:t>ソースの改造</a:t>
          </a:r>
        </a:p>
      </dsp:txBody>
      <dsp:txXfrm>
        <a:off x="348216" y="60755"/>
        <a:ext cx="4367787"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EEC0E-A20B-4B54-BD01-5E38D0079DCE}">
      <dsp:nvSpPr>
        <dsp:cNvPr id="0" name=""/>
        <dsp:cNvSpPr/>
      </dsp:nvSpPr>
      <dsp:spPr>
        <a:xfrm>
          <a:off x="0" y="382824"/>
          <a:ext cx="6330277" cy="11434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1300" tIns="458216" rIns="491300" bIns="156464" numCol="1" spcCol="1270" anchor="t" anchorCtr="0">
          <a:noAutofit/>
        </a:bodyPr>
        <a:lstStyle/>
        <a:p>
          <a:pPr marL="228600" lvl="1" indent="-228600" algn="l" defTabSz="977900">
            <a:lnSpc>
              <a:spcPct val="90000"/>
            </a:lnSpc>
            <a:spcBef>
              <a:spcPct val="0"/>
            </a:spcBef>
            <a:spcAft>
              <a:spcPct val="15000"/>
            </a:spcAft>
            <a:buChar char="•"/>
          </a:pPr>
          <a:r>
            <a:rPr kumimoji="1" lang="ja-JP" altLang="en-US" sz="2200" b="1" kern="1200" dirty="0"/>
            <a:t>反応なし</a:t>
          </a:r>
        </a:p>
      </dsp:txBody>
      <dsp:txXfrm>
        <a:off x="0" y="382824"/>
        <a:ext cx="6330277" cy="1143450"/>
      </dsp:txXfrm>
    </dsp:sp>
    <dsp:sp modelId="{78079F3D-F42B-4251-9E79-AF08DF89615A}">
      <dsp:nvSpPr>
        <dsp:cNvPr id="0" name=""/>
        <dsp:cNvSpPr/>
      </dsp:nvSpPr>
      <dsp:spPr>
        <a:xfrm>
          <a:off x="316513" y="29052"/>
          <a:ext cx="4431193" cy="649440"/>
        </a:xfrm>
        <a:prstGeom prst="roundRect">
          <a:avLst/>
        </a:prstGeom>
        <a:solidFill>
          <a:schemeClr val="accent4">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89" tIns="0" rIns="167489" bIns="0" numCol="1" spcCol="1270" anchor="ctr" anchorCtr="0">
          <a:noAutofit/>
        </a:bodyPr>
        <a:lstStyle/>
        <a:p>
          <a:pPr marL="0" lvl="0" indent="0" algn="l" defTabSz="977900">
            <a:lnSpc>
              <a:spcPct val="90000"/>
            </a:lnSpc>
            <a:spcBef>
              <a:spcPct val="0"/>
            </a:spcBef>
            <a:spcAft>
              <a:spcPct val="35000"/>
            </a:spcAft>
            <a:buNone/>
          </a:pPr>
          <a:r>
            <a:rPr kumimoji="1" lang="en-US" altLang="ja-JP" sz="2200" kern="1200" dirty="0" err="1"/>
            <a:t>TinyGo</a:t>
          </a:r>
          <a:r>
            <a:rPr kumimoji="1" lang="ja-JP" altLang="en-US" sz="2200" kern="1200" dirty="0"/>
            <a:t>　</a:t>
          </a:r>
          <a:r>
            <a:rPr kumimoji="1" lang="en-US" altLang="ja-JP" sz="2200" kern="1200" dirty="0"/>
            <a:t>issue</a:t>
          </a:r>
          <a:endParaRPr kumimoji="1" lang="ja-JP" altLang="en-US" sz="2200" kern="1200" dirty="0"/>
        </a:p>
      </dsp:txBody>
      <dsp:txXfrm>
        <a:off x="348216" y="60755"/>
        <a:ext cx="4367787"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DAEDC-240D-4D0A-B6E2-2A619D0690EC}">
      <dsp:nvSpPr>
        <dsp:cNvPr id="0" name=""/>
        <dsp:cNvSpPr/>
      </dsp:nvSpPr>
      <dsp:spPr>
        <a:xfrm rot="5400000">
          <a:off x="3362755" y="-915382"/>
          <a:ext cx="1711642" cy="3970425"/>
        </a:xfrm>
        <a:prstGeom prst="round2Same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None/>
          </a:pPr>
          <a:r>
            <a:rPr kumimoji="1" lang="en-US" altLang="ja-JP" sz="2900" kern="1200" dirty="0"/>
            <a:t>USB</a:t>
          </a:r>
          <a:r>
            <a:rPr kumimoji="1" lang="ja-JP" altLang="en-US" sz="2900" kern="1200" dirty="0"/>
            <a:t>プロトコル</a:t>
          </a:r>
        </a:p>
        <a:p>
          <a:pPr marL="285750" lvl="1" indent="-285750" algn="l" defTabSz="1289050">
            <a:lnSpc>
              <a:spcPct val="90000"/>
            </a:lnSpc>
            <a:spcBef>
              <a:spcPct val="0"/>
            </a:spcBef>
            <a:spcAft>
              <a:spcPct val="15000"/>
            </a:spcAft>
            <a:buNone/>
          </a:pPr>
          <a:r>
            <a:rPr kumimoji="1" lang="ja-JP" altLang="en-US" sz="2900" kern="1200" dirty="0"/>
            <a:t>アナライザ</a:t>
          </a:r>
        </a:p>
      </dsp:txBody>
      <dsp:txXfrm rot="-5400000">
        <a:off x="2233364" y="297564"/>
        <a:ext cx="3886870" cy="1544532"/>
      </dsp:txXfrm>
    </dsp:sp>
    <dsp:sp modelId="{4B8487D7-EDD7-4FFA-BF84-FC477AA380D4}">
      <dsp:nvSpPr>
        <dsp:cNvPr id="0" name=""/>
        <dsp:cNvSpPr/>
      </dsp:nvSpPr>
      <dsp:spPr>
        <a:xfrm>
          <a:off x="0" y="53"/>
          <a:ext cx="2233364" cy="2139553"/>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kumimoji="1" lang="ja-JP" altLang="en-US" sz="6100" kern="1200" dirty="0"/>
            <a:t>証拠</a:t>
          </a:r>
        </a:p>
      </dsp:txBody>
      <dsp:txXfrm>
        <a:off x="104444" y="104497"/>
        <a:ext cx="2024476" cy="1930665"/>
      </dsp:txXfrm>
    </dsp:sp>
    <dsp:sp modelId="{597652A5-3501-47EA-A03D-DD8B910683B3}">
      <dsp:nvSpPr>
        <dsp:cNvPr id="0" name=""/>
        <dsp:cNvSpPr/>
      </dsp:nvSpPr>
      <dsp:spPr>
        <a:xfrm rot="5400000">
          <a:off x="3362755" y="1331148"/>
          <a:ext cx="1711642" cy="3970425"/>
        </a:xfrm>
        <a:prstGeom prst="round2SameRect">
          <a:avLst/>
        </a:prstGeom>
        <a:solidFill>
          <a:schemeClr val="accent5">
            <a:tint val="40000"/>
            <a:alpha val="90000"/>
            <a:hueOff val="6029015"/>
            <a:satOff val="58"/>
            <a:lumOff val="463"/>
            <a:alphaOff val="0"/>
          </a:schemeClr>
        </a:solidFill>
        <a:ln w="19050" cap="rnd" cmpd="sng" algn="ctr">
          <a:solidFill>
            <a:schemeClr val="accent5">
              <a:tint val="40000"/>
              <a:alpha val="90000"/>
              <a:hueOff val="6029015"/>
              <a:satOff val="58"/>
              <a:lumOff val="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None/>
          </a:pPr>
          <a:r>
            <a:rPr kumimoji="1" lang="ja-JP" altLang="en-US" sz="2900" kern="1200" dirty="0"/>
            <a:t>定性⇒定量的な値</a:t>
          </a:r>
        </a:p>
      </dsp:txBody>
      <dsp:txXfrm rot="-5400000">
        <a:off x="2233364" y="2544095"/>
        <a:ext cx="3886870" cy="1544532"/>
      </dsp:txXfrm>
    </dsp:sp>
    <dsp:sp modelId="{E08D7D4E-200A-4D70-A582-141EFA991213}">
      <dsp:nvSpPr>
        <dsp:cNvPr id="0" name=""/>
        <dsp:cNvSpPr/>
      </dsp:nvSpPr>
      <dsp:spPr>
        <a:xfrm>
          <a:off x="0" y="2246584"/>
          <a:ext cx="2233364" cy="2139553"/>
        </a:xfrm>
        <a:prstGeom prst="roundRect">
          <a:avLst/>
        </a:prstGeom>
        <a:solidFill>
          <a:schemeClr val="accent5">
            <a:hueOff val="6237238"/>
            <a:satOff val="-4013"/>
            <a:lumOff val="274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kumimoji="1" lang="ja-JP" altLang="en-US" sz="6100" kern="1200" dirty="0"/>
            <a:t>妥当</a:t>
          </a:r>
        </a:p>
      </dsp:txBody>
      <dsp:txXfrm>
        <a:off x="104444" y="2351028"/>
        <a:ext cx="2024476" cy="19306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F18FB-E037-40D0-8E63-D035A419FD47}">
      <dsp:nvSpPr>
        <dsp:cNvPr id="0" name=""/>
        <dsp:cNvSpPr/>
      </dsp:nvSpPr>
      <dsp:spPr>
        <a:xfrm>
          <a:off x="0" y="826221"/>
          <a:ext cx="6203789" cy="1299375"/>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483" tIns="520700" rIns="481483" bIns="177800" numCol="1" spcCol="1270" anchor="t" anchorCtr="0">
          <a:noAutofit/>
        </a:bodyPr>
        <a:lstStyle/>
        <a:p>
          <a:pPr marL="228600" lvl="1" indent="-228600" algn="l" defTabSz="1111250">
            <a:lnSpc>
              <a:spcPct val="90000"/>
            </a:lnSpc>
            <a:spcBef>
              <a:spcPct val="0"/>
            </a:spcBef>
            <a:spcAft>
              <a:spcPct val="15000"/>
            </a:spcAft>
            <a:buChar char="•"/>
          </a:pPr>
          <a:r>
            <a:rPr kumimoji="1" lang="en-US" altLang="ja-JP" sz="2500" b="1" kern="1200" dirty="0"/>
            <a:t>build</a:t>
          </a:r>
          <a:r>
            <a:rPr kumimoji="1" lang="ja-JP" altLang="en-US" sz="2500" b="1" kern="1200" dirty="0"/>
            <a:t>にあるオプションの移植</a:t>
          </a:r>
        </a:p>
      </dsp:txBody>
      <dsp:txXfrm>
        <a:off x="0" y="826221"/>
        <a:ext cx="6203789" cy="1299375"/>
      </dsp:txXfrm>
    </dsp:sp>
    <dsp:sp modelId="{50153B58-0C7B-4D47-BB3B-3E18289210AE}">
      <dsp:nvSpPr>
        <dsp:cNvPr id="0" name=""/>
        <dsp:cNvSpPr/>
      </dsp:nvSpPr>
      <dsp:spPr>
        <a:xfrm>
          <a:off x="310189" y="457221"/>
          <a:ext cx="4342653" cy="738000"/>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4142" tIns="0" rIns="164142" bIns="0" numCol="1" spcCol="1270" anchor="ctr" anchorCtr="0">
          <a:noAutofit/>
        </a:bodyPr>
        <a:lstStyle/>
        <a:p>
          <a:pPr marL="0" lvl="0" indent="0" algn="l" defTabSz="1111250">
            <a:lnSpc>
              <a:spcPct val="90000"/>
            </a:lnSpc>
            <a:spcBef>
              <a:spcPct val="0"/>
            </a:spcBef>
            <a:spcAft>
              <a:spcPct val="35000"/>
            </a:spcAft>
            <a:buNone/>
          </a:pPr>
          <a:r>
            <a:rPr lang="en-US" sz="2500" kern="1200" dirty="0"/>
            <a:t>flash –o</a:t>
          </a:r>
          <a:r>
            <a:rPr lang="ja-JP" altLang="en-US" sz="2500" kern="1200" dirty="0"/>
            <a:t>オプション追加</a:t>
          </a:r>
          <a:endParaRPr kumimoji="1" lang="ja-JP" altLang="en-US" sz="2500" kern="1200" dirty="0"/>
        </a:p>
      </dsp:txBody>
      <dsp:txXfrm>
        <a:off x="346215" y="493247"/>
        <a:ext cx="4270601" cy="665948"/>
      </dsp:txXfrm>
    </dsp:sp>
    <dsp:sp modelId="{FBEB8DC3-8B42-4EA2-B1C8-BE435EF4ACE5}">
      <dsp:nvSpPr>
        <dsp:cNvPr id="0" name=""/>
        <dsp:cNvSpPr/>
      </dsp:nvSpPr>
      <dsp:spPr>
        <a:xfrm>
          <a:off x="0" y="2629595"/>
          <a:ext cx="6203789" cy="1299375"/>
        </a:xfrm>
        <a:prstGeom prst="rect">
          <a:avLst/>
        </a:prstGeom>
        <a:solidFill>
          <a:schemeClr val="lt1">
            <a:alpha val="90000"/>
            <a:hueOff val="0"/>
            <a:satOff val="0"/>
            <a:lumOff val="0"/>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483" tIns="520700" rIns="481483" bIns="177800" numCol="1" spcCol="1270" anchor="t" anchorCtr="0">
          <a:noAutofit/>
        </a:bodyPr>
        <a:lstStyle/>
        <a:p>
          <a:pPr marL="228600" lvl="1" indent="-228600" algn="l" defTabSz="1111250">
            <a:lnSpc>
              <a:spcPct val="90000"/>
            </a:lnSpc>
            <a:spcBef>
              <a:spcPct val="0"/>
            </a:spcBef>
            <a:spcAft>
              <a:spcPct val="15000"/>
            </a:spcAft>
            <a:buChar char="•"/>
          </a:pPr>
          <a:r>
            <a:rPr kumimoji="1" lang="en-US" altLang="ja-JP" sz="2500" b="1" kern="1200" dirty="0"/>
            <a:t>int32</a:t>
          </a:r>
          <a:r>
            <a:rPr kumimoji="1" lang="ja-JP" altLang="en-US" sz="2500" b="1" kern="1200" dirty="0"/>
            <a:t>でオーバーフロー⇒</a:t>
          </a:r>
          <a:r>
            <a:rPr kumimoji="1" lang="en-US" altLang="ja-JP" sz="2500" b="1" kern="1200" dirty="0"/>
            <a:t>int64</a:t>
          </a:r>
          <a:endParaRPr kumimoji="1" lang="ja-JP" altLang="en-US" sz="2500" b="1" kern="1200" dirty="0"/>
        </a:p>
      </dsp:txBody>
      <dsp:txXfrm>
        <a:off x="0" y="2629595"/>
        <a:ext cx="6203789" cy="1299375"/>
      </dsp:txXfrm>
    </dsp:sp>
    <dsp:sp modelId="{E0748F1C-11BC-4C5E-B6DC-DDC47B9E2086}">
      <dsp:nvSpPr>
        <dsp:cNvPr id="0" name=""/>
        <dsp:cNvSpPr/>
      </dsp:nvSpPr>
      <dsp:spPr>
        <a:xfrm>
          <a:off x="310189" y="2260596"/>
          <a:ext cx="4342653" cy="738000"/>
        </a:xfrm>
        <a:prstGeom prst="roundRect">
          <a:avLst/>
        </a:prstGeom>
        <a:solidFill>
          <a:schemeClr val="accent5">
            <a:hueOff val="6237238"/>
            <a:satOff val="-4013"/>
            <a:lumOff val="274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4142" tIns="0" rIns="164142" bIns="0" numCol="1" spcCol="1270" anchor="ctr" anchorCtr="0">
          <a:noAutofit/>
        </a:bodyPr>
        <a:lstStyle/>
        <a:p>
          <a:pPr marL="0" lvl="0" indent="0" algn="l" defTabSz="1111250">
            <a:lnSpc>
              <a:spcPct val="90000"/>
            </a:lnSpc>
            <a:spcBef>
              <a:spcPct val="0"/>
            </a:spcBef>
            <a:spcAft>
              <a:spcPct val="35000"/>
            </a:spcAft>
            <a:buNone/>
          </a:pPr>
          <a:r>
            <a:rPr kumimoji="1" lang="ja-JP" altLang="en-US" sz="2500" kern="1200" dirty="0"/>
            <a:t>温度センサー計算バグ修正</a:t>
          </a:r>
        </a:p>
      </dsp:txBody>
      <dsp:txXfrm>
        <a:off x="346215" y="2296622"/>
        <a:ext cx="4270601"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80AE3C0-C0E9-40F8-963A-C710B0868CEE}"/>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pPr rtl="0"/>
            <a:endParaRPr lang="en-US" dirty="0"/>
          </a:p>
        </p:txBody>
      </p:sp>
      <p:sp>
        <p:nvSpPr>
          <p:cNvPr id="3" name="日付プレースホルダー 2">
            <a:extLst>
              <a:ext uri="{FF2B5EF4-FFF2-40B4-BE49-F238E27FC236}">
                <a16:creationId xmlns:a16="http://schemas.microsoft.com/office/drawing/2014/main" id="{ADB19749-4C26-46F6-A13E-4F2E91EC14FD}"/>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pPr rtl="0"/>
            <a:fld id="{03AB2F5F-49ED-40E3-A1A5-941FF8279870}" type="datetimeFigureOut">
              <a:rPr lang="en-US" smtClean="0"/>
              <a:t>10/12/2025</a:t>
            </a:fld>
            <a:endParaRPr lang="en-US" dirty="0"/>
          </a:p>
        </p:txBody>
      </p:sp>
      <p:sp>
        <p:nvSpPr>
          <p:cNvPr id="4" name="フッター プレースホルダー 3">
            <a:extLst>
              <a:ext uri="{FF2B5EF4-FFF2-40B4-BE49-F238E27FC236}">
                <a16:creationId xmlns:a16="http://schemas.microsoft.com/office/drawing/2014/main" id="{49826E5B-3572-4EEA-91A0-FE0838ED6141}"/>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pPr rtl="0"/>
            <a:endParaRPr lang="en-US" dirty="0"/>
          </a:p>
        </p:txBody>
      </p:sp>
      <p:sp>
        <p:nvSpPr>
          <p:cNvPr id="5" name="スライド番号プレースホルダー 4">
            <a:extLst>
              <a:ext uri="{FF2B5EF4-FFF2-40B4-BE49-F238E27FC236}">
                <a16:creationId xmlns:a16="http://schemas.microsoft.com/office/drawing/2014/main" id="{E81D8116-DB0F-4C4A-85AD-5331C0D78B80}"/>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pPr rtl="0"/>
            <a:fld id="{C4DB74FA-BCF5-412C-B474-5CA730E53DF5}" type="slidenum">
              <a:rPr lang="en-US" smtClean="0"/>
              <a:t>‹#›</a:t>
            </a:fld>
            <a:endParaRPr lang="en-US" dirty="0"/>
          </a:p>
        </p:txBody>
      </p:sp>
    </p:spTree>
    <p:extLst>
      <p:ext uri="{BB962C8B-B14F-4D97-AF65-F5344CB8AC3E}">
        <p14:creationId xmlns:p14="http://schemas.microsoft.com/office/powerpoint/2010/main" val="1425645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pPr rtl="0"/>
            <a:endParaRPr lang="en-US" dirty="0"/>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pPr rtl="0"/>
            <a:fld id="{6C2C1060-699B-414A-8D16-7630F8BDD05E}" type="datetimeFigureOut">
              <a:rPr lang="en-US" smtClean="0"/>
              <a:t>10/12/2025</a:t>
            </a:fld>
            <a:endParaRPr lang="en-US" dirty="0"/>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pPr rtl="0"/>
            <a:endParaRPr lang="en-US" dirty="0"/>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normAutofit/>
          </a:bodyPr>
          <a:lstStyle/>
          <a:p>
            <a:pPr lvl="0" rtl="0"/>
            <a:r>
              <a:rPr lang="ja"/>
              <a:t>クリックしてマスター テキストのスタイルを編集</a:t>
            </a:r>
          </a:p>
          <a:p>
            <a:pPr lvl="1" rtl="0"/>
            <a:r>
              <a:rPr lang="ja"/>
              <a:t>第 2 レベル</a:t>
            </a:r>
          </a:p>
          <a:p>
            <a:pPr lvl="2" rtl="0"/>
            <a:r>
              <a:rPr lang="ja"/>
              <a:t>第 3 レベル</a:t>
            </a:r>
          </a:p>
          <a:p>
            <a:pPr lvl="3" rtl="0"/>
            <a:r>
              <a:rPr lang="ja"/>
              <a:t>第 4 レベル</a:t>
            </a:r>
          </a:p>
          <a:p>
            <a:pPr lvl="4" rtl="0"/>
            <a:r>
              <a:rPr lang="ja"/>
              <a:t>第 5 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pPr rtl="0"/>
            <a:endParaRPr lang="en-US" dirty="0"/>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pPr rtl="0"/>
            <a:fld id="{D5ADF348-2A86-4531-BD4E-BD8C0BBDAD47}" type="slidenum">
              <a:rPr lang="en-US" smtClean="0"/>
              <a:t>‹#›</a:t>
            </a:fld>
            <a:endParaRPr lang="en-US" dirty="0"/>
          </a:p>
        </p:txBody>
      </p:sp>
    </p:spTree>
    <p:extLst>
      <p:ext uri="{BB962C8B-B14F-4D97-AF65-F5344CB8AC3E}">
        <p14:creationId xmlns:p14="http://schemas.microsoft.com/office/powerpoint/2010/main" val="227887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t>おはようございます。きたのです。ネットではあーるどんで活動しています。</a:t>
            </a:r>
            <a:br>
              <a:rPr lang="en-US" altLang="ja-JP" dirty="0"/>
            </a:br>
            <a:endParaRPr lang="en-US" altLang="ja-JP" dirty="0"/>
          </a:p>
          <a:p>
            <a:pPr rtl="0"/>
            <a:r>
              <a:rPr lang="ja-JP" altLang="en-US" dirty="0"/>
              <a:t>私は今年に入ってから、</a:t>
            </a:r>
            <a:r>
              <a:rPr lang="en-US" altLang="ja-JP" dirty="0"/>
              <a:t>USB</a:t>
            </a:r>
            <a:r>
              <a:rPr lang="ja-JP" altLang="en-US" dirty="0"/>
              <a:t>安定性の改善をはじめ、</a:t>
            </a:r>
            <a:r>
              <a:rPr lang="en-US" altLang="ja-JP" dirty="0"/>
              <a:t>3</a:t>
            </a:r>
            <a:r>
              <a:rPr lang="ja-JP" altLang="en-US" dirty="0"/>
              <a:t>つの貢献を</a:t>
            </a:r>
            <a:r>
              <a:rPr lang="en-US" altLang="ja-JP" dirty="0" err="1"/>
              <a:t>TinyGo</a:t>
            </a:r>
            <a:r>
              <a:rPr lang="ja-JP" altLang="en-US" dirty="0"/>
              <a:t>することができました。</a:t>
            </a:r>
            <a:endParaRPr lang="en-US" altLang="ja-JP" dirty="0"/>
          </a:p>
          <a:p>
            <a:pPr rtl="0"/>
            <a:endParaRPr lang="en-US" altLang="ja-JP" dirty="0"/>
          </a:p>
          <a:p>
            <a:pPr rtl="0"/>
            <a:r>
              <a:rPr lang="ja-JP" altLang="en-US" dirty="0"/>
              <a:t>技術的な詳細は同人誌に一つの記事として書かせていただいておりますが、今日はその事例をダイジェストで触れつつ、本には書いていない「個人のキャリアの観点」からの気づきを少しだけお話しします。 </a:t>
            </a:r>
            <a:endParaRPr lang="en-US" altLang="ja-JP" dirty="0"/>
          </a:p>
          <a:p>
            <a:pPr rtl="0"/>
            <a:endParaRPr lang="en-US" altLang="ja-JP" dirty="0"/>
          </a:p>
          <a:p>
            <a:pPr rtl="0"/>
            <a:r>
              <a:rPr lang="ja-JP" altLang="en-US" dirty="0"/>
              <a:t>とは言っても、私自身が直接恩恵を受けたということはないのですが、このように考えることもできるのではないかというご提案です。</a:t>
            </a:r>
            <a:endParaRPr lang="en-US" altLang="ja-JP" dirty="0"/>
          </a:p>
          <a:p>
            <a:pPr rtl="0"/>
            <a:endParaRPr lang="en-US" altLang="ja-JP" dirty="0"/>
          </a:p>
          <a:p>
            <a:pPr rtl="0"/>
            <a:r>
              <a:rPr lang="ja-JP" altLang="en-US" dirty="0"/>
              <a:t>つまるところ</a:t>
            </a:r>
            <a:r>
              <a:rPr lang="en-US" altLang="ja-JP" dirty="0"/>
              <a:t>…</a:t>
            </a:r>
            <a:r>
              <a:rPr lang="ja-JP" altLang="en-US" dirty="0"/>
              <a:t>みなさんにも</a:t>
            </a:r>
            <a:r>
              <a:rPr lang="en-US" altLang="ja-JP" dirty="0" err="1"/>
              <a:t>TinyGo</a:t>
            </a:r>
            <a:r>
              <a:rPr lang="ja-JP" altLang="en-US" dirty="0"/>
              <a:t>に貢献していただいて、私もその恩恵を得たい。それがこの発表の目的です。</a:t>
            </a:r>
            <a:endParaRPr lang="en-US" dirty="0"/>
          </a:p>
        </p:txBody>
      </p:sp>
      <p:sp>
        <p:nvSpPr>
          <p:cNvPr id="4" name="スライド番号プレースホルダー 3"/>
          <p:cNvSpPr>
            <a:spLocks noGrp="1"/>
          </p:cNvSpPr>
          <p:nvPr>
            <p:ph type="sldNum" sz="quarter" idx="5"/>
          </p:nvPr>
        </p:nvSpPr>
        <p:spPr/>
        <p:txBody>
          <a:bodyPr rtlCol="0"/>
          <a:lstStyle/>
          <a:p>
            <a:pPr rtl="0"/>
            <a:fld id="{D5ADF348-2A86-4531-BD4E-BD8C0BBDAD47}" type="slidenum">
              <a:rPr lang="en-US" smtClean="0"/>
              <a:t>1</a:t>
            </a:fld>
            <a:endParaRPr lang="en-US" dirty="0"/>
          </a:p>
        </p:txBody>
      </p:sp>
    </p:spTree>
    <p:extLst>
      <p:ext uri="{BB962C8B-B14F-4D97-AF65-F5344CB8AC3E}">
        <p14:creationId xmlns:p14="http://schemas.microsoft.com/office/powerpoint/2010/main" val="13209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論拠を固めるために</a:t>
            </a:r>
            <a:r>
              <a:rPr kumimoji="1" lang="en-US" altLang="ja-JP" dirty="0"/>
              <a:t>USB</a:t>
            </a:r>
            <a:r>
              <a:rPr kumimoji="1" lang="ja-JP" altLang="en-US" dirty="0"/>
              <a:t>プロトコルアナライザを購入しました。</a:t>
            </a:r>
            <a:endParaRPr kumimoji="1" lang="en-US" altLang="ja-JP" dirty="0"/>
          </a:p>
          <a:p>
            <a:r>
              <a:rPr kumimoji="1" lang="ja-JP" altLang="en-US" dirty="0"/>
              <a:t>昔はすっごい高かったんですけど、これは中国製で</a:t>
            </a:r>
            <a:r>
              <a:rPr kumimoji="1" lang="en-US" altLang="ja-JP" dirty="0"/>
              <a:t>5000</a:t>
            </a:r>
            <a:r>
              <a:rPr kumimoji="1" lang="ja-JP" altLang="en-US" dirty="0"/>
              <a:t>円くらいで購入することができます。</a:t>
            </a:r>
            <a:endParaRPr kumimoji="1" lang="en-US" altLang="ja-JP" dirty="0"/>
          </a:p>
          <a:p>
            <a:r>
              <a:rPr kumimoji="1" lang="ja-JP" altLang="en-US" dirty="0"/>
              <a:t>これをデバイスと</a:t>
            </a:r>
            <a:r>
              <a:rPr kumimoji="1" lang="en-US" altLang="ja-JP" dirty="0"/>
              <a:t>PC</a:t>
            </a:r>
            <a:r>
              <a:rPr kumimoji="1" lang="ja-JP" altLang="en-US" dirty="0"/>
              <a:t>の間に挟むと、どのようなデータがやり取りされるのかをのぞき見することができます。</a:t>
            </a:r>
            <a:endParaRPr kumimoji="1" lang="en-US" altLang="ja-JP" dirty="0"/>
          </a:p>
          <a:p>
            <a:r>
              <a:rPr kumimoji="1" lang="ja-JP" altLang="en-US" dirty="0"/>
              <a:t>分析の結果、単純なウェイトではなくてタイムアウトの時間を伸ばせばいいということがわかりました。</a:t>
            </a:r>
            <a:endParaRPr kumimoji="1" lang="en-US" altLang="ja-JP" dirty="0"/>
          </a:p>
          <a:p>
            <a:r>
              <a:rPr kumimoji="1" lang="ja-JP" altLang="en-US" dirty="0"/>
              <a:t>定性的だった値を</a:t>
            </a:r>
            <a:r>
              <a:rPr kumimoji="1" lang="en-US" altLang="ja-JP" dirty="0"/>
              <a:t>(</a:t>
            </a:r>
            <a:r>
              <a:rPr kumimoji="1" lang="ja-JP" altLang="en-US" dirty="0"/>
              <a:t>当初</a:t>
            </a:r>
            <a:r>
              <a:rPr kumimoji="1" lang="en-US" altLang="ja-JP" dirty="0"/>
              <a:t>3000</a:t>
            </a:r>
            <a:r>
              <a:rPr kumimoji="1" lang="ja-JP" altLang="en-US" dirty="0"/>
              <a:t>回ループ</a:t>
            </a:r>
            <a:r>
              <a:rPr kumimoji="1" lang="en-US" altLang="ja-JP" dirty="0"/>
              <a:t>)</a:t>
            </a:r>
            <a:r>
              <a:rPr kumimoji="1" lang="ja-JP" altLang="en-US" dirty="0"/>
              <a:t>これを</a:t>
            </a:r>
            <a:r>
              <a:rPr kumimoji="1" lang="en-US" altLang="ja-JP" dirty="0"/>
              <a:t>sago</a:t>
            </a:r>
            <a:r>
              <a:rPr kumimoji="1" lang="ja-JP" altLang="en-US" dirty="0"/>
              <a:t>さんに他のプロセッサーを計測して教えていただいて、</a:t>
            </a:r>
            <a:r>
              <a:rPr kumimoji="1" lang="en-US" altLang="ja-JP" dirty="0"/>
              <a:t>(</a:t>
            </a:r>
            <a:r>
              <a:rPr kumimoji="1" lang="ja-JP" altLang="en-US" dirty="0"/>
              <a:t>他のプロセッサーも回数だった</a:t>
            </a:r>
            <a:r>
              <a:rPr kumimoji="1" lang="en-US" altLang="ja-JP" dirty="0"/>
              <a:t>…)</a:t>
            </a:r>
            <a:r>
              <a:rPr kumimoji="1" lang="ja-JP" altLang="en-US" dirty="0"/>
              <a:t>それをもとに定量的な値</a:t>
            </a:r>
            <a:r>
              <a:rPr kumimoji="1" lang="en-US" altLang="ja-JP" dirty="0"/>
              <a:t>(570</a:t>
            </a:r>
            <a:r>
              <a:rPr kumimoji="1" lang="ja-JP" altLang="en-US" dirty="0"/>
              <a:t>マイクロ秒</a:t>
            </a:r>
            <a:r>
              <a:rPr kumimoji="1" lang="en-US" altLang="ja-JP" dirty="0"/>
              <a:t>)</a:t>
            </a:r>
            <a:r>
              <a:rPr kumimoji="1" lang="ja-JP" altLang="en-US" dirty="0"/>
              <a:t>にしました。</a:t>
            </a:r>
            <a:endParaRPr kumimoji="1" lang="en-US" altLang="ja-JP" dirty="0"/>
          </a:p>
          <a:p>
            <a:r>
              <a:rPr kumimoji="1" lang="ja-JP" altLang="en-US" dirty="0"/>
              <a:t>証拠と妥当性をはっきりさせることができました。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rtl="0"/>
            <a:fld id="{D5ADF348-2A86-4531-BD4E-BD8C0BBDAD47}" type="slidenum">
              <a:rPr lang="en-US" smtClean="0"/>
              <a:t>10</a:t>
            </a:fld>
            <a:endParaRPr lang="en-US" dirty="0"/>
          </a:p>
        </p:txBody>
      </p:sp>
    </p:spTree>
    <p:extLst>
      <p:ext uri="{BB962C8B-B14F-4D97-AF65-F5344CB8AC3E}">
        <p14:creationId xmlns:p14="http://schemas.microsoft.com/office/powerpoint/2010/main" val="235480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8974C-7662-6EB5-43F7-AA7D952144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E244A6-EDFA-3008-3E56-8A17CAEBC4C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6173F6-5164-D957-41A3-41A7A31A4AF5}"/>
              </a:ext>
            </a:extLst>
          </p:cNvPr>
          <p:cNvSpPr>
            <a:spLocks noGrp="1"/>
          </p:cNvSpPr>
          <p:nvPr>
            <p:ph type="body" idx="1"/>
          </p:nvPr>
        </p:nvSpPr>
        <p:spPr/>
        <p:txBody>
          <a:bodyPr/>
          <a:lstStyle/>
          <a:p>
            <a:r>
              <a:rPr kumimoji="1" lang="ja-JP" altLang="en-US" dirty="0"/>
              <a:t>そして、プルリクエストでは丁寧にレビューしていただき、少々指摘があって対応が必要だったのです。</a:t>
            </a:r>
            <a:endParaRPr kumimoji="1" lang="en-US" altLang="ja-JP" dirty="0"/>
          </a:p>
          <a:p>
            <a:r>
              <a:rPr kumimoji="1" lang="ja-JP" altLang="en-US" dirty="0"/>
              <a:t>たとえば　</a:t>
            </a:r>
            <a:r>
              <a:rPr kumimoji="1" lang="en-US" altLang="ja-JP" dirty="0"/>
              <a:t>go </a:t>
            </a:r>
            <a:r>
              <a:rPr kumimoji="1" lang="en-US" altLang="ja-JP" dirty="0" err="1"/>
              <a:t>fmt</a:t>
            </a:r>
            <a:r>
              <a:rPr kumimoji="1" lang="en-US" altLang="ja-JP" dirty="0"/>
              <a:t> </a:t>
            </a:r>
            <a:r>
              <a:rPr kumimoji="1" lang="ja-JP" altLang="en-US" dirty="0"/>
              <a:t>が必要だったのを忘れていたり</a:t>
            </a:r>
            <a:r>
              <a:rPr kumimoji="1" lang="en-US" altLang="ja-JP" dirty="0"/>
              <a:t>…</a:t>
            </a:r>
          </a:p>
          <a:p>
            <a:r>
              <a:rPr kumimoji="1" lang="ja-JP" altLang="en-US" dirty="0"/>
              <a:t>ほかにも</a:t>
            </a:r>
            <a:r>
              <a:rPr kumimoji="1" lang="en-US" altLang="ja-JP" dirty="0"/>
              <a:t>rp2040</a:t>
            </a:r>
            <a:r>
              <a:rPr kumimoji="1" lang="ja-JP" altLang="en-US" dirty="0"/>
              <a:t>だけでやっていたのですが、</a:t>
            </a:r>
            <a:r>
              <a:rPr kumimoji="1" lang="en-US" altLang="ja-JP" dirty="0"/>
              <a:t>rp2350</a:t>
            </a:r>
            <a:r>
              <a:rPr kumimoji="1" lang="ja-JP" altLang="en-US" dirty="0"/>
              <a:t>にも対応してほしいって言われたり</a:t>
            </a:r>
            <a:r>
              <a:rPr kumimoji="1" lang="en-US" altLang="ja-JP" dirty="0"/>
              <a:t>…</a:t>
            </a:r>
          </a:p>
          <a:p>
            <a:endParaRPr kumimoji="1" lang="en-US" altLang="ja-JP" dirty="0"/>
          </a:p>
          <a:p>
            <a:r>
              <a:rPr kumimoji="1" lang="ja-JP" altLang="en-US" dirty="0"/>
              <a:t>しかも、誤って直接</a:t>
            </a:r>
            <a:r>
              <a:rPr kumimoji="1" lang="en-US" altLang="ja-JP" dirty="0"/>
              <a:t>release</a:t>
            </a:r>
            <a:r>
              <a:rPr kumimoji="1" lang="ja-JP" altLang="en-US" dirty="0"/>
              <a:t>ブランチにプルクエストしていて、あわててリベースしたり。</a:t>
            </a:r>
            <a:endParaRPr kumimoji="1" lang="en-US" altLang="ja-JP" dirty="0"/>
          </a:p>
          <a:p>
            <a:endParaRPr kumimoji="1" lang="en-US" altLang="ja-JP" dirty="0"/>
          </a:p>
          <a:p>
            <a:r>
              <a:rPr kumimoji="1" lang="ja-JP" altLang="en-US" dirty="0"/>
              <a:t>が、アテンドしていただいて無事マージすることができました。</a:t>
            </a:r>
            <a:endParaRPr kumimoji="1" lang="en-US" altLang="ja-JP" dirty="0"/>
          </a:p>
          <a:p>
            <a:endParaRPr kumimoji="1" lang="en-US" altLang="ja-JP" dirty="0"/>
          </a:p>
          <a:p>
            <a:r>
              <a:rPr kumimoji="1" lang="ja-JP" altLang="en-US" dirty="0"/>
              <a:t>マージされたら、あっという間にリリースされました。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今年の３月２０日のことです。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EBCCEECA-5957-26FA-BCB5-41B01DF4B249}"/>
              </a:ext>
            </a:extLst>
          </p:cNvPr>
          <p:cNvSpPr>
            <a:spLocks noGrp="1"/>
          </p:cNvSpPr>
          <p:nvPr>
            <p:ph type="sldNum" sz="quarter" idx="5"/>
          </p:nvPr>
        </p:nvSpPr>
        <p:spPr/>
        <p:txBody>
          <a:bodyPr/>
          <a:lstStyle/>
          <a:p>
            <a:pPr rtl="0"/>
            <a:fld id="{D5ADF348-2A86-4531-BD4E-BD8C0BBDAD47}" type="slidenum">
              <a:rPr lang="en-US" smtClean="0"/>
              <a:t>11</a:t>
            </a:fld>
            <a:endParaRPr lang="en-US" dirty="0"/>
          </a:p>
        </p:txBody>
      </p:sp>
    </p:spTree>
    <p:extLst>
      <p:ext uri="{BB962C8B-B14F-4D97-AF65-F5344CB8AC3E}">
        <p14:creationId xmlns:p14="http://schemas.microsoft.com/office/powerpoint/2010/main" val="426891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・その他のコントリュートした実績として・・・</a:t>
            </a:r>
            <a:endParaRPr kumimoji="1" lang="en-US" altLang="ja-JP" dirty="0"/>
          </a:p>
          <a:p>
            <a:r>
              <a:rPr kumimoji="1" lang="ja-JP" altLang="en-US" dirty="0"/>
              <a:t>　　</a:t>
            </a:r>
            <a:r>
              <a:rPr kumimoji="1" lang="en-US" altLang="ja-JP" dirty="0"/>
              <a:t>flash</a:t>
            </a:r>
            <a:r>
              <a:rPr kumimoji="1" lang="ja-JP" altLang="en-US" dirty="0"/>
              <a:t>　ー</a:t>
            </a:r>
            <a:r>
              <a:rPr kumimoji="1" lang="en-US" altLang="ja-JP" dirty="0"/>
              <a:t>o</a:t>
            </a:r>
            <a:r>
              <a:rPr kumimoji="1" lang="ja-JP" altLang="en-US" dirty="0"/>
              <a:t>　オプションを追加　⇒</a:t>
            </a:r>
            <a:r>
              <a:rPr kumimoji="1" lang="en-US" altLang="ja-JP" dirty="0" err="1"/>
              <a:t>TinyGo</a:t>
            </a:r>
            <a:r>
              <a:rPr kumimoji="1" lang="ja-JP" altLang="en-US" dirty="0"/>
              <a:t>で実行ファイルを生成するコマンドに</a:t>
            </a:r>
            <a:r>
              <a:rPr kumimoji="1" lang="en-US" altLang="ja-JP" dirty="0"/>
              <a:t>build</a:t>
            </a:r>
            <a:r>
              <a:rPr kumimoji="1" lang="ja-JP" altLang="en-US" dirty="0"/>
              <a:t>がありますが、これとは別にマイコンに直接書き込む</a:t>
            </a:r>
            <a:r>
              <a:rPr kumimoji="1" lang="en-US" altLang="ja-JP" dirty="0"/>
              <a:t>flash</a:t>
            </a:r>
            <a:r>
              <a:rPr kumimoji="1" lang="ja-JP" altLang="en-US" dirty="0"/>
              <a:t>コマンドがあります。だけども出力ファイルを指定する</a:t>
            </a:r>
            <a:r>
              <a:rPr kumimoji="1" lang="en-US" altLang="ja-JP" dirty="0"/>
              <a:t>-o</a:t>
            </a:r>
            <a:r>
              <a:rPr kumimoji="1" lang="ja-JP" altLang="en-US" dirty="0"/>
              <a:t>オプションが</a:t>
            </a:r>
            <a:r>
              <a:rPr kumimoji="1" lang="en-US" altLang="ja-JP" dirty="0"/>
              <a:t>build</a:t>
            </a:r>
            <a:r>
              <a:rPr kumimoji="1" lang="ja-JP" altLang="en-US" dirty="0"/>
              <a:t>にだけあって</a:t>
            </a:r>
            <a:r>
              <a:rPr kumimoji="1" lang="en-US" altLang="ja-JP" dirty="0"/>
              <a:t>flash</a:t>
            </a:r>
            <a:r>
              <a:rPr kumimoji="1" lang="ja-JP" altLang="en-US" dirty="0"/>
              <a:t>になかったので追加しました。</a:t>
            </a:r>
            <a:r>
              <a:rPr kumimoji="1" lang="en-US" altLang="ja-JP" dirty="0"/>
              <a:t>Flash</a:t>
            </a:r>
            <a:r>
              <a:rPr kumimoji="1" lang="ja-JP" altLang="en-US" dirty="0"/>
              <a:t>の場合直接出力ファイルを生成することができませんでした。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温度センサー計算バグ修正　⇒プロセッサー内部には温度計があるのですが、値を固定小数点形式</a:t>
            </a:r>
            <a:r>
              <a:rPr kumimoji="1" lang="en-US" altLang="ja-JP" dirty="0"/>
              <a:t>Q16.16</a:t>
            </a:r>
            <a:r>
              <a:rPr kumimoji="1" lang="ja-JP" altLang="en-US" dirty="0"/>
              <a:t>で処理しています。計算時に</a:t>
            </a:r>
            <a:r>
              <a:rPr kumimoji="1" lang="en-US" altLang="ja-JP" b="0" dirty="0"/>
              <a:t>int32</a:t>
            </a:r>
            <a:r>
              <a:rPr kumimoji="1" lang="ja-JP" altLang="en-US" b="0" dirty="0"/>
              <a:t>でオーバーフローしてしまう箇所があって</a:t>
            </a:r>
            <a:r>
              <a:rPr kumimoji="1" lang="en-US" altLang="ja-JP" b="0" dirty="0"/>
              <a:t>32.7℃</a:t>
            </a:r>
            <a:r>
              <a:rPr kumimoji="1" lang="ja-JP" altLang="en-US" b="0" dirty="0"/>
              <a:t>以上の温度がはかれなかったのを</a:t>
            </a:r>
            <a:r>
              <a:rPr kumimoji="1" lang="en-US" altLang="ja-JP" b="0" dirty="0"/>
              <a:t>int64</a:t>
            </a:r>
            <a:r>
              <a:rPr kumimoji="1" lang="ja-JP" altLang="en-US" b="0" dirty="0"/>
              <a:t>にし、</a:t>
            </a:r>
            <a:r>
              <a:rPr kumimoji="1" lang="en-US" altLang="ja-JP" b="0" dirty="0"/>
              <a:t>32.7℃</a:t>
            </a:r>
            <a:r>
              <a:rPr kumimoji="1" lang="ja-JP" altLang="en-US" b="0" dirty="0"/>
              <a:t>以上測れるようにしました。</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これはオープニングセッションでビデオレーターをいただいたロンエバンスさんにレビューいただきました。ほかのｐｒも彼にマージしていただきました。</a:t>
            </a:r>
          </a:p>
        </p:txBody>
      </p:sp>
      <p:sp>
        <p:nvSpPr>
          <p:cNvPr id="4" name="スライド番号プレースホルダー 3"/>
          <p:cNvSpPr>
            <a:spLocks noGrp="1"/>
          </p:cNvSpPr>
          <p:nvPr>
            <p:ph type="sldNum" sz="quarter" idx="5"/>
          </p:nvPr>
        </p:nvSpPr>
        <p:spPr/>
        <p:txBody>
          <a:bodyPr/>
          <a:lstStyle/>
          <a:p>
            <a:pPr rtl="0"/>
            <a:fld id="{D5ADF348-2A86-4531-BD4E-BD8C0BBDAD47}" type="slidenum">
              <a:rPr lang="en-US" smtClean="0"/>
              <a:t>12</a:t>
            </a:fld>
            <a:endParaRPr lang="en-US" dirty="0"/>
          </a:p>
        </p:txBody>
      </p:sp>
    </p:spTree>
    <p:extLst>
      <p:ext uri="{BB962C8B-B14F-4D97-AF65-F5344CB8AC3E}">
        <p14:creationId xmlns:p14="http://schemas.microsoft.com/office/powerpoint/2010/main" val="48771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76B0F-901A-E590-77BF-1CEEB568C15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9B6832-7FE2-CDE3-5231-CA20529B604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A89A927-963B-4E90-8EDE-95EB13047A9E}"/>
              </a:ext>
            </a:extLst>
          </p:cNvPr>
          <p:cNvSpPr>
            <a:spLocks noGrp="1"/>
          </p:cNvSpPr>
          <p:nvPr>
            <p:ph type="body" idx="1"/>
          </p:nvPr>
        </p:nvSpPr>
        <p:spPr/>
        <p:txBody>
          <a:bodyPr/>
          <a:lstStyle/>
          <a:p>
            <a:r>
              <a:rPr lang="en-US" altLang="ja-JP" dirty="0" err="1"/>
              <a:t>TinyGo</a:t>
            </a:r>
            <a:r>
              <a:rPr lang="ja-JP" altLang="en-US" dirty="0"/>
              <a:t>に貢献してみてると非常に貢献しやすいと感じました。理由です。</a:t>
            </a:r>
            <a:br>
              <a:rPr lang="ja-JP" altLang="en-US" dirty="0"/>
            </a:br>
            <a:r>
              <a:rPr lang="ja-JP" altLang="en-US" dirty="0"/>
              <a:t>組み込み開発は特殊で、ハードウェアがなければ再現ができず、</a:t>
            </a:r>
            <a:r>
              <a:rPr lang="en-US" altLang="ja-JP" dirty="0"/>
              <a:t>CI</a:t>
            </a:r>
            <a:r>
              <a:rPr lang="ja-JP" altLang="en-US" dirty="0"/>
              <a:t>や網羅的にテストするのも難しい特徴があります。</a:t>
            </a:r>
            <a:endParaRPr lang="en-US" altLang="ja-JP" dirty="0"/>
          </a:p>
          <a:p>
            <a:br>
              <a:rPr lang="ja-JP" altLang="en-US" dirty="0"/>
            </a:br>
            <a:r>
              <a:rPr lang="ja-JP" altLang="en-US" dirty="0"/>
              <a:t>さらに、マイコン開発の主流は</a:t>
            </a:r>
            <a:r>
              <a:rPr lang="en-US" altLang="ja-JP" dirty="0"/>
              <a:t>C/C++</a:t>
            </a:r>
            <a:r>
              <a:rPr lang="ja-JP" altLang="en-US" dirty="0"/>
              <a:t>で、</a:t>
            </a:r>
            <a:r>
              <a:rPr lang="en-US" altLang="ja-JP" dirty="0"/>
              <a:t>Python</a:t>
            </a:r>
            <a:r>
              <a:rPr lang="ja-JP" altLang="en-US" dirty="0"/>
              <a:t>や</a:t>
            </a:r>
            <a:r>
              <a:rPr lang="en-US" altLang="ja-JP" dirty="0"/>
              <a:t>Rust</a:t>
            </a:r>
            <a:r>
              <a:rPr lang="ja-JP" altLang="en-US" dirty="0"/>
              <a:t>も一部では使われていますが、</a:t>
            </a:r>
            <a:r>
              <a:rPr lang="en-US" altLang="ja-JP" dirty="0" err="1"/>
              <a:t>TinyGo</a:t>
            </a:r>
            <a:r>
              <a:rPr lang="ja-JP" altLang="en-US" dirty="0"/>
              <a:t>はまだ利用者が少ない。</a:t>
            </a:r>
            <a:br>
              <a:rPr lang="ja-JP" altLang="en-US" dirty="0"/>
            </a:br>
            <a:r>
              <a:rPr lang="ja-JP" altLang="en-US" dirty="0"/>
              <a:t>その結果、「手をつけられていない課題」がたくさん残っているんですね。</a:t>
            </a:r>
            <a:br>
              <a:rPr lang="ja-JP" altLang="en-US" dirty="0"/>
            </a:br>
            <a:endParaRPr lang="en-US" altLang="ja-JP" dirty="0"/>
          </a:p>
          <a:p>
            <a:r>
              <a:rPr lang="ja-JP" altLang="en-US" dirty="0"/>
              <a:t>他の成熟した</a:t>
            </a:r>
            <a:r>
              <a:rPr lang="en-US" altLang="ja-JP" dirty="0"/>
              <a:t>OSS</a:t>
            </a:r>
            <a:r>
              <a:rPr lang="ja-JP" altLang="en-US" dirty="0"/>
              <a:t>では、残っている課題の多くは難易度が高いものになりがちですが、</a:t>
            </a:r>
            <a:r>
              <a:rPr lang="en-US" altLang="ja-JP" dirty="0" err="1"/>
              <a:t>TinyGo</a:t>
            </a:r>
            <a:r>
              <a:rPr lang="ja-JP" altLang="en-US" dirty="0"/>
              <a:t>には難易度が低い課題も多い。</a:t>
            </a:r>
            <a:br>
              <a:rPr lang="ja-JP" altLang="en-US" dirty="0"/>
            </a:br>
            <a:r>
              <a:rPr lang="ja-JP" altLang="en-US" dirty="0"/>
              <a:t>だからこそ、チャレンジする人にとっては貢献のハードルが低く、成果を出しやすい環境だといえると思います。</a:t>
            </a:r>
            <a:endParaRPr kumimoji="1" lang="en-US" altLang="ja-JP" dirty="0"/>
          </a:p>
        </p:txBody>
      </p:sp>
      <p:sp>
        <p:nvSpPr>
          <p:cNvPr id="4" name="スライド番号プレースホルダー 3">
            <a:extLst>
              <a:ext uri="{FF2B5EF4-FFF2-40B4-BE49-F238E27FC236}">
                <a16:creationId xmlns:a16="http://schemas.microsoft.com/office/drawing/2014/main" id="{77F574EA-A85E-02E7-BC12-A19F0586CD96}"/>
              </a:ext>
            </a:extLst>
          </p:cNvPr>
          <p:cNvSpPr>
            <a:spLocks noGrp="1"/>
          </p:cNvSpPr>
          <p:nvPr>
            <p:ph type="sldNum" sz="quarter" idx="5"/>
          </p:nvPr>
        </p:nvSpPr>
        <p:spPr/>
        <p:txBody>
          <a:bodyPr/>
          <a:lstStyle/>
          <a:p>
            <a:pPr rtl="0"/>
            <a:fld id="{D5ADF348-2A86-4531-BD4E-BD8C0BBDAD47}" type="slidenum">
              <a:rPr lang="en-US" smtClean="0"/>
              <a:t>13</a:t>
            </a:fld>
            <a:endParaRPr lang="en-US" dirty="0"/>
          </a:p>
        </p:txBody>
      </p:sp>
    </p:spTree>
    <p:extLst>
      <p:ext uri="{BB962C8B-B14F-4D97-AF65-F5344CB8AC3E}">
        <p14:creationId xmlns:p14="http://schemas.microsoft.com/office/powerpoint/2010/main" val="1950226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DD8C7-0AC7-7406-35E5-28B17534FE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0E96D6-9F32-201F-AA9C-7D8C52E272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6F99956-1E56-A091-01AA-3A5A921270AA}"/>
              </a:ext>
            </a:extLst>
          </p:cNvPr>
          <p:cNvSpPr>
            <a:spLocks noGrp="1"/>
          </p:cNvSpPr>
          <p:nvPr>
            <p:ph type="body" idx="1"/>
          </p:nvPr>
        </p:nvSpPr>
        <p:spPr/>
        <p:txBody>
          <a:bodyPr/>
          <a:lstStyle/>
          <a:p>
            <a:r>
              <a:rPr kumimoji="1" lang="ja-JP" altLang="en-US" dirty="0"/>
              <a:t>社内評価は、　その会社の評価です</a:t>
            </a:r>
            <a:r>
              <a:rPr kumimoji="1" lang="en-US" altLang="ja-JP" dirty="0"/>
              <a:t>!</a:t>
            </a:r>
            <a:r>
              <a:rPr kumimoji="1" lang="ja-JP" altLang="en-US" dirty="0"/>
              <a:t>　なんとかというプロジェクトのリーダーを務めました</a:t>
            </a:r>
            <a:r>
              <a:rPr kumimoji="1" lang="en-US" altLang="ja-JP" dirty="0"/>
              <a:t>!!!</a:t>
            </a:r>
          </a:p>
          <a:p>
            <a:r>
              <a:rPr kumimoji="1" lang="ja-JP" altLang="en-US" dirty="0"/>
              <a:t>自己申告は、　申告者の評価なのです</a:t>
            </a:r>
            <a:r>
              <a:rPr kumimoji="1" lang="en-US" altLang="ja-JP" dirty="0"/>
              <a:t>!</a:t>
            </a:r>
            <a:r>
              <a:rPr kumimoji="1" lang="ja-JP" altLang="en-US" dirty="0"/>
              <a:t>　　</a:t>
            </a:r>
            <a:r>
              <a:rPr kumimoji="1" lang="en-US" altLang="ja-JP" dirty="0"/>
              <a:t>Go</a:t>
            </a:r>
            <a:r>
              <a:rPr kumimoji="1" lang="ja-JP" altLang="en-US" dirty="0"/>
              <a:t>言語</a:t>
            </a:r>
            <a:r>
              <a:rPr kumimoji="1" lang="en-US" altLang="ja-JP" dirty="0"/>
              <a:t>10</a:t>
            </a:r>
            <a:r>
              <a:rPr kumimoji="1" lang="ja-JP" altLang="en-US" dirty="0"/>
              <a:t>年間やっています</a:t>
            </a:r>
            <a:r>
              <a:rPr kumimoji="1" lang="en-US" altLang="ja-JP" dirty="0"/>
              <a:t>!!!</a:t>
            </a:r>
          </a:p>
          <a:p>
            <a:r>
              <a:rPr kumimoji="1" lang="ja-JP" altLang="en-US" dirty="0"/>
              <a:t>資格は</a:t>
            </a:r>
            <a:r>
              <a:rPr kumimoji="1" lang="en-US" altLang="ja-JP" dirty="0"/>
              <a:t>…</a:t>
            </a:r>
            <a:r>
              <a:rPr kumimoji="1" lang="ja-JP" altLang="en-US" dirty="0"/>
              <a:t>検証可能だけども、知識の確認が大きなウェイトをしめており、問題解決を限定的に。</a:t>
            </a:r>
            <a:endParaRPr kumimoji="1" lang="en-US" altLang="ja-JP" dirty="0"/>
          </a:p>
          <a:p>
            <a:endParaRPr kumimoji="1" lang="en-US" altLang="ja-JP" dirty="0"/>
          </a:p>
          <a:p>
            <a:r>
              <a:rPr kumimoji="1" lang="ja-JP" altLang="en-US" dirty="0"/>
              <a:t>それに比べると、</a:t>
            </a:r>
            <a:r>
              <a:rPr kumimoji="1" lang="en-US" altLang="ja-JP" dirty="0"/>
              <a:t>OSS</a:t>
            </a:r>
            <a:r>
              <a:rPr kumimoji="1" lang="ja-JP" altLang="en-US" dirty="0"/>
              <a:t>貢献は公開されている点は大きいです。</a:t>
            </a:r>
            <a:endParaRPr kumimoji="1" lang="en-US" altLang="ja-JP" dirty="0"/>
          </a:p>
          <a:p>
            <a:r>
              <a:rPr kumimoji="1" lang="ja-JP" altLang="en-US" dirty="0"/>
              <a:t>もっとも、キャリアは複数の観点から見ないといけないので、</a:t>
            </a:r>
            <a:r>
              <a:rPr kumimoji="1" lang="en-US" altLang="ja-JP" dirty="0"/>
              <a:t>OSS</a:t>
            </a:r>
            <a:r>
              <a:rPr kumimoji="1" lang="ja-JP" altLang="en-US" dirty="0"/>
              <a:t>貢献が有利と主張するつもりはないのですが、一つの特徴であることがわかります。</a:t>
            </a:r>
            <a:endParaRPr kumimoji="1" lang="en-US" altLang="ja-JP" dirty="0"/>
          </a:p>
        </p:txBody>
      </p:sp>
      <p:sp>
        <p:nvSpPr>
          <p:cNvPr id="4" name="スライド番号プレースホルダー 3">
            <a:extLst>
              <a:ext uri="{FF2B5EF4-FFF2-40B4-BE49-F238E27FC236}">
                <a16:creationId xmlns:a16="http://schemas.microsoft.com/office/drawing/2014/main" id="{CFE908E7-F019-1F6B-78A2-A7E23AA45861}"/>
              </a:ext>
            </a:extLst>
          </p:cNvPr>
          <p:cNvSpPr>
            <a:spLocks noGrp="1"/>
          </p:cNvSpPr>
          <p:nvPr>
            <p:ph type="sldNum" sz="quarter" idx="5"/>
          </p:nvPr>
        </p:nvSpPr>
        <p:spPr/>
        <p:txBody>
          <a:bodyPr/>
          <a:lstStyle/>
          <a:p>
            <a:pPr rtl="0"/>
            <a:fld id="{D5ADF348-2A86-4531-BD4E-BD8C0BBDAD47}" type="slidenum">
              <a:rPr lang="en-US" smtClean="0"/>
              <a:t>14</a:t>
            </a:fld>
            <a:endParaRPr lang="en-US" dirty="0"/>
          </a:p>
        </p:txBody>
      </p:sp>
    </p:spTree>
    <p:extLst>
      <p:ext uri="{BB962C8B-B14F-4D97-AF65-F5344CB8AC3E}">
        <p14:creationId xmlns:p14="http://schemas.microsoft.com/office/powerpoint/2010/main" val="416035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F7CA3-92F9-FF71-1379-03A1B07624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9516A6-012B-A796-7331-1B9452032A1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9E4A18-BD4B-7184-A298-A22CD97C9657}"/>
              </a:ext>
            </a:extLst>
          </p:cNvPr>
          <p:cNvSpPr>
            <a:spLocks noGrp="1"/>
          </p:cNvSpPr>
          <p:nvPr>
            <p:ph type="body" idx="1"/>
          </p:nvPr>
        </p:nvSpPr>
        <p:spPr/>
        <p:txBody>
          <a:bodyPr/>
          <a:lstStyle/>
          <a:p>
            <a:r>
              <a:rPr kumimoji="1" lang="en-US" altLang="ja-JP" dirty="0"/>
              <a:t>AI</a:t>
            </a:r>
            <a:r>
              <a:rPr kumimoji="1" lang="ja-JP" altLang="en-US" dirty="0"/>
              <a:t>に評価させてみます。</a:t>
            </a:r>
            <a:endParaRPr kumimoji="1" lang="en-US" altLang="ja-JP" dirty="0"/>
          </a:p>
          <a:p>
            <a:r>
              <a:rPr kumimoji="1" lang="en-US" altLang="ja-JP" dirty="0"/>
              <a:t>ChatGPT</a:t>
            </a:r>
            <a:r>
              <a:rPr kumimoji="1" lang="ja-JP" altLang="en-US" dirty="0"/>
              <a:t>と</a:t>
            </a:r>
            <a:r>
              <a:rPr kumimoji="1" lang="en-US" altLang="ja-JP" dirty="0"/>
              <a:t>Claude</a:t>
            </a:r>
            <a:r>
              <a:rPr kumimoji="1" lang="ja-JP" altLang="en-US" dirty="0"/>
              <a:t>を使いました。</a:t>
            </a:r>
            <a:endParaRPr kumimoji="1" lang="en-US" altLang="ja-JP" dirty="0"/>
          </a:p>
          <a:p>
            <a:r>
              <a:rPr kumimoji="1" lang="ja-JP" altLang="en-US" dirty="0"/>
              <a:t>評価は毎回、多少ぶれますが、どちらも概ね似たような傾向を示します。</a:t>
            </a:r>
            <a:endParaRPr kumimoji="1" lang="en-US" altLang="ja-JP" dirty="0"/>
          </a:p>
          <a:p>
            <a:r>
              <a:rPr kumimoji="1" lang="ja-JP" altLang="en-US" dirty="0"/>
              <a:t>概ね上級に近い評価になっているのではないかと思います。また、コミュニケーション力も評価されているように思います。</a:t>
            </a:r>
            <a:endParaRPr kumimoji="1" lang="en-US" altLang="ja-JP" dirty="0"/>
          </a:p>
          <a:p>
            <a:r>
              <a:rPr kumimoji="1" lang="ja-JP" altLang="en-US" dirty="0"/>
              <a:t>なぜか考えてみました．よく“コミュニケーション力が大事”と言われますよね。</a:t>
            </a:r>
            <a:endParaRPr kumimoji="1" lang="en-US" altLang="ja-JP" dirty="0"/>
          </a:p>
          <a:p>
            <a:r>
              <a:rPr kumimoji="1" lang="ja-JP" altLang="en-US" dirty="0"/>
              <a:t>でも実際の</a:t>
            </a:r>
            <a:r>
              <a:rPr kumimoji="1" lang="en-US" altLang="ja-JP" dirty="0"/>
              <a:t>OSS</a:t>
            </a:r>
            <a:r>
              <a:rPr kumimoji="1" lang="ja-JP" altLang="en-US" dirty="0"/>
              <a:t>貢献で求められるのはいわゆる交渉術ではないように思います。</a:t>
            </a:r>
            <a:endParaRPr kumimoji="1" lang="en-US" altLang="ja-JP" dirty="0"/>
          </a:p>
          <a:p>
            <a:r>
              <a:rPr kumimoji="1" lang="ja-JP" altLang="en-US" dirty="0"/>
              <a:t>基本設計に直接携わるようなものは違う場合もあるとは思いますが、大抵のプルリクエストでは議論の余地を残さず、証拠を揃えて、論拠を示すことが大事です。</a:t>
            </a:r>
            <a:endParaRPr kumimoji="1" lang="en-US" altLang="ja-JP" dirty="0"/>
          </a:p>
          <a:p>
            <a:r>
              <a:rPr kumimoji="1" lang="ja-JP" altLang="en-US" dirty="0"/>
              <a:t>そうすると議論は最小限ですみますし、場合によっては行われないことすらあります。</a:t>
            </a:r>
            <a:r>
              <a:rPr kumimoji="1" lang="en-US" altLang="ja-JP" dirty="0"/>
              <a:t>Thank You.</a:t>
            </a:r>
            <a:r>
              <a:rPr kumimoji="1" lang="ja-JP" altLang="en-US" dirty="0"/>
              <a:t>マージで終わり。</a:t>
            </a:r>
            <a:endParaRPr kumimoji="1" lang="en-US" altLang="ja-JP" dirty="0"/>
          </a:p>
          <a:p>
            <a:r>
              <a:rPr kumimoji="1" lang="ja-JP" altLang="en-US" dirty="0"/>
              <a:t>これが</a:t>
            </a:r>
            <a:r>
              <a:rPr kumimoji="1" lang="en-US" altLang="ja-JP" dirty="0"/>
              <a:t>OSS</a:t>
            </a:r>
            <a:r>
              <a:rPr kumimoji="1" lang="ja-JP" altLang="en-US" dirty="0"/>
              <a:t>貢献に求められるコミュニケーション力の形の一つです。</a:t>
            </a:r>
            <a:br>
              <a:rPr kumimoji="1" lang="en-US" altLang="ja-JP" dirty="0"/>
            </a:br>
            <a:r>
              <a:rPr lang="en-US" altLang="ja-JP" dirty="0"/>
              <a:t>OSS</a:t>
            </a:r>
            <a:r>
              <a:rPr lang="ja-JP" altLang="en-US" dirty="0"/>
              <a:t>貢献は証拠や論拠を提示すれば交渉が最小限になる。このスタイルが</a:t>
            </a:r>
            <a:r>
              <a:rPr lang="en-US" altLang="ja-JP" dirty="0"/>
              <a:t>AI</a:t>
            </a:r>
            <a:r>
              <a:rPr lang="ja-JP" altLang="en-US" dirty="0"/>
              <a:t>評価と親和性が高いことがわかります。</a:t>
            </a:r>
            <a:endParaRPr kumimoji="1" lang="en-US" altLang="ja-JP" dirty="0"/>
          </a:p>
          <a:p>
            <a:endParaRPr kumimoji="1" lang="en-US" altLang="ja-JP" dirty="0"/>
          </a:p>
          <a:p>
            <a:r>
              <a:rPr kumimoji="1" lang="ja-JP" altLang="en-US" dirty="0"/>
              <a:t>あとは、局所的な理論的なつながりを重視しているように思えました。</a:t>
            </a:r>
            <a:r>
              <a:rPr kumimoji="1" lang="en-US" altLang="ja-JP" dirty="0"/>
              <a:t>AI</a:t>
            </a:r>
            <a:r>
              <a:rPr kumimoji="1" lang="ja-JP" altLang="en-US" dirty="0"/>
              <a:t>が大局的な評価が苦手というのは、よく論じられる話なので省略しますが、プルリクエストは局所的なものも多いので評価されやすいのだと思います。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28BC121B-8D95-0BFA-71C6-C1637945FE71}"/>
              </a:ext>
            </a:extLst>
          </p:cNvPr>
          <p:cNvSpPr>
            <a:spLocks noGrp="1"/>
          </p:cNvSpPr>
          <p:nvPr>
            <p:ph type="sldNum" sz="quarter" idx="5"/>
          </p:nvPr>
        </p:nvSpPr>
        <p:spPr/>
        <p:txBody>
          <a:bodyPr/>
          <a:lstStyle/>
          <a:p>
            <a:pPr rtl="0"/>
            <a:fld id="{D5ADF348-2A86-4531-BD4E-BD8C0BBDAD47}" type="slidenum">
              <a:rPr lang="en-US" smtClean="0"/>
              <a:t>15</a:t>
            </a:fld>
            <a:endParaRPr lang="en-US" dirty="0"/>
          </a:p>
        </p:txBody>
      </p:sp>
    </p:spTree>
    <p:extLst>
      <p:ext uri="{BB962C8B-B14F-4D97-AF65-F5344CB8AC3E}">
        <p14:creationId xmlns:p14="http://schemas.microsoft.com/office/powerpoint/2010/main" val="2128427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BBC13-F972-8C53-B1AC-ADCDF22754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7B1258-5F3A-EA1B-7A8A-F9A3E8AA30A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2CAD3E8-7980-D21A-9520-9816252C936E}"/>
              </a:ext>
            </a:extLst>
          </p:cNvPr>
          <p:cNvSpPr>
            <a:spLocks noGrp="1"/>
          </p:cNvSpPr>
          <p:nvPr>
            <p:ph type="body" idx="1"/>
          </p:nvPr>
        </p:nvSpPr>
        <p:spPr/>
        <p:txBody>
          <a:bodyPr/>
          <a:lstStyle/>
          <a:p>
            <a:r>
              <a:rPr kumimoji="1" lang="ja-JP" altLang="en-US" dirty="0"/>
              <a:t>プルリクエストをキャリアとして評価する場合は</a:t>
            </a:r>
            <a:r>
              <a:rPr kumimoji="1" lang="en-US" altLang="ja-JP" dirty="0"/>
              <a:t>AI</a:t>
            </a:r>
            <a:r>
              <a:rPr kumimoji="1" lang="ja-JP" altLang="en-US" dirty="0"/>
              <a:t>ではなく、人間が評価する場合も同じだと思うのですが、</a:t>
            </a:r>
            <a:endParaRPr kumimoji="1" lang="en-US" altLang="ja-JP" dirty="0"/>
          </a:p>
          <a:p>
            <a:r>
              <a:rPr kumimoji="1" lang="ja-JP" altLang="en-US" dirty="0"/>
              <a:t>上級以上は、ほかの要素（リーダシップ力や交渉力など）が必要になるので評価できない。このへんは限界かなと思います。</a:t>
            </a:r>
            <a:endParaRPr kumimoji="1" lang="en-US" altLang="ja-JP" dirty="0"/>
          </a:p>
          <a:p>
            <a:endParaRPr kumimoji="1" lang="en-US" altLang="ja-JP" dirty="0"/>
          </a:p>
          <a:p>
            <a:r>
              <a:rPr kumimoji="1" lang="ja-JP" altLang="en-US" dirty="0"/>
              <a:t>一方、透明性があるということで、実務能力を示していると言えます。エキスパートエンジニアがレビューしているものを否定するのは実質的にはできません。不可能です。</a:t>
            </a:r>
            <a:endParaRPr kumimoji="1" lang="en-US" altLang="ja-JP" dirty="0"/>
          </a:p>
          <a:p>
            <a:endParaRPr kumimoji="1" lang="en-US" altLang="ja-JP" dirty="0"/>
          </a:p>
          <a:p>
            <a:r>
              <a:rPr kumimoji="1" lang="ja-JP" altLang="en-US" dirty="0"/>
              <a:t>実力、エンジニアの能力を端的に示せているのではないかと思います。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424B67EA-B1D9-DE11-D141-B752A3014FB0}"/>
              </a:ext>
            </a:extLst>
          </p:cNvPr>
          <p:cNvSpPr>
            <a:spLocks noGrp="1"/>
          </p:cNvSpPr>
          <p:nvPr>
            <p:ph type="sldNum" sz="quarter" idx="5"/>
          </p:nvPr>
        </p:nvSpPr>
        <p:spPr/>
        <p:txBody>
          <a:bodyPr/>
          <a:lstStyle/>
          <a:p>
            <a:pPr rtl="0"/>
            <a:fld id="{D5ADF348-2A86-4531-BD4E-BD8C0BBDAD47}" type="slidenum">
              <a:rPr lang="en-US" smtClean="0"/>
              <a:t>16</a:t>
            </a:fld>
            <a:endParaRPr lang="en-US" dirty="0"/>
          </a:p>
        </p:txBody>
      </p:sp>
    </p:spTree>
    <p:extLst>
      <p:ext uri="{BB962C8B-B14F-4D97-AF65-F5344CB8AC3E}">
        <p14:creationId xmlns:p14="http://schemas.microsoft.com/office/powerpoint/2010/main" val="3607300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04FF8-E37E-BCCC-D615-A8926A7EF8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36ABE7-1D49-7E55-0ECC-E950C4E20E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A1BEC56-03B3-2EB4-CF32-8CDF1A2BA3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今日お話しした内容には、まだ検証できていないことがたくさんあります。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AI</a:t>
            </a:r>
            <a:r>
              <a:rPr kumimoji="1" lang="ja-JP" altLang="en-US" dirty="0"/>
              <a:t>評価が実際の採用でどう機能するか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どの程度の</a:t>
            </a:r>
            <a:r>
              <a:rPr kumimoji="1" lang="en-US" altLang="ja-JP" dirty="0"/>
              <a:t>OSS</a:t>
            </a:r>
            <a:r>
              <a:rPr kumimoji="1" lang="ja-JP" altLang="en-US" dirty="0"/>
              <a:t>貢献ならキャリアになるのか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時間投資に見合う効果があるのか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私自身は</a:t>
            </a:r>
            <a:r>
              <a:rPr kumimoji="1" lang="en-US" altLang="ja-JP" dirty="0" err="1"/>
              <a:t>TinyGo</a:t>
            </a:r>
            <a:r>
              <a:rPr kumimoji="1" lang="ja-JP" altLang="en-US" dirty="0"/>
              <a:t>への貢献を通じて技術的成長と達成感を得ましたが、これは普遍的なものなのか。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これで主張は終わりますが、最後に問いかけたいと思います。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あなたは何をキャリアの証拠にしますか？</a:t>
            </a:r>
            <a:endParaRPr kumimoji="1" lang="en-US" altLang="ja-JP" dirty="0"/>
          </a:p>
          <a:p>
            <a:r>
              <a:rPr kumimoji="1" lang="ja-JP" altLang="en-US" dirty="0"/>
              <a:t>以上で発表をおわります。ありがとうございました。</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BDB323CD-D979-38C6-652F-184FB3804F37}"/>
              </a:ext>
            </a:extLst>
          </p:cNvPr>
          <p:cNvSpPr>
            <a:spLocks noGrp="1"/>
          </p:cNvSpPr>
          <p:nvPr>
            <p:ph type="sldNum" sz="quarter" idx="5"/>
          </p:nvPr>
        </p:nvSpPr>
        <p:spPr/>
        <p:txBody>
          <a:bodyPr/>
          <a:lstStyle/>
          <a:p>
            <a:pPr rtl="0"/>
            <a:fld id="{D5ADF348-2A86-4531-BD4E-BD8C0BBDAD47}" type="slidenum">
              <a:rPr lang="en-US" smtClean="0"/>
              <a:t>17</a:t>
            </a:fld>
            <a:endParaRPr lang="en-US" dirty="0"/>
          </a:p>
        </p:txBody>
      </p:sp>
    </p:spTree>
    <p:extLst>
      <p:ext uri="{BB962C8B-B14F-4D97-AF65-F5344CB8AC3E}">
        <p14:creationId xmlns:p14="http://schemas.microsoft.com/office/powerpoint/2010/main" val="73633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D5ADF348-2A86-4531-BD4E-BD8C0BBDAD47}" type="slidenum">
              <a:rPr lang="en-US" smtClean="0"/>
              <a:t>18</a:t>
            </a:fld>
            <a:endParaRPr lang="en-US" dirty="0"/>
          </a:p>
        </p:txBody>
      </p:sp>
    </p:spTree>
    <p:extLst>
      <p:ext uri="{BB962C8B-B14F-4D97-AF65-F5344CB8AC3E}">
        <p14:creationId xmlns:p14="http://schemas.microsoft.com/office/powerpoint/2010/main" val="219291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具体的な話の進め方は、</a:t>
            </a:r>
            <a:endParaRPr kumimoji="1" lang="en-US" altLang="ja-JP" dirty="0"/>
          </a:p>
          <a:p>
            <a:r>
              <a:rPr kumimoji="1" lang="ja-JP" altLang="en-US" dirty="0"/>
              <a:t>まず</a:t>
            </a:r>
            <a:r>
              <a:rPr kumimoji="1" lang="en-US" altLang="ja-JP" dirty="0"/>
              <a:t>OSS</a:t>
            </a:r>
            <a:r>
              <a:rPr kumimoji="1" lang="ja-JP" altLang="en-US" dirty="0"/>
              <a:t>の貢献の個人うけるメリット意味を整理してから、</a:t>
            </a:r>
            <a:endParaRPr kumimoji="1" lang="en-US" altLang="ja-JP" dirty="0"/>
          </a:p>
          <a:p>
            <a:r>
              <a:rPr kumimoji="1" lang="ja-JP" altLang="en-US" dirty="0"/>
              <a:t>私が行った貢献の事例を具体的に紹介します。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最後に、個人のキャリアにおいての</a:t>
            </a:r>
            <a:r>
              <a:rPr kumimoji="1" lang="en-US" altLang="ja-JP" dirty="0"/>
              <a:t>OSS</a:t>
            </a:r>
            <a:r>
              <a:rPr kumimoji="1" lang="ja-JP" altLang="en-US" dirty="0"/>
              <a:t>の可能性についての気づき、意見を述べていきます。</a:t>
            </a:r>
            <a:endParaRPr kumimoji="1" lang="en-US" altLang="ja-JP" dirty="0"/>
          </a:p>
        </p:txBody>
      </p:sp>
      <p:sp>
        <p:nvSpPr>
          <p:cNvPr id="4" name="スライド番号プレースホルダー 3"/>
          <p:cNvSpPr>
            <a:spLocks noGrp="1"/>
          </p:cNvSpPr>
          <p:nvPr>
            <p:ph type="sldNum" sz="quarter" idx="5"/>
          </p:nvPr>
        </p:nvSpPr>
        <p:spPr/>
        <p:txBody>
          <a:bodyPr/>
          <a:lstStyle/>
          <a:p>
            <a:pPr rtl="0"/>
            <a:fld id="{D5ADF348-2A86-4531-BD4E-BD8C0BBDAD47}" type="slidenum">
              <a:rPr lang="en-US" smtClean="0"/>
              <a:t>2</a:t>
            </a:fld>
            <a:endParaRPr lang="en-US" dirty="0"/>
          </a:p>
        </p:txBody>
      </p:sp>
    </p:spTree>
    <p:extLst>
      <p:ext uri="{BB962C8B-B14F-4D97-AF65-F5344CB8AC3E}">
        <p14:creationId xmlns:p14="http://schemas.microsoft.com/office/powerpoint/2010/main" val="323405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まず、いくつか </a:t>
            </a:r>
            <a:r>
              <a:rPr kumimoji="1" lang="en-US" altLang="ja-JP" dirty="0"/>
              <a:t>OSS </a:t>
            </a:r>
            <a:r>
              <a:rPr kumimoji="1" lang="ja-JP" altLang="en-US" dirty="0"/>
              <a:t>貢献の意味、動機についてのアンケート調査をありましたので、ご紹介いたします。</a:t>
            </a:r>
            <a:endParaRPr kumimoji="1" lang="en-US" altLang="ja-JP" dirty="0"/>
          </a:p>
          <a:p>
            <a:r>
              <a:rPr kumimoji="1" lang="ja-JP" altLang="en-US" dirty="0"/>
              <a:t> </a:t>
            </a:r>
            <a:r>
              <a:rPr kumimoji="1" lang="en-US" altLang="ja-JP" dirty="0"/>
              <a:t>2005 </a:t>
            </a:r>
            <a:r>
              <a:rPr kumimoji="1" lang="ja-JP" altLang="en-US" dirty="0"/>
              <a:t>年のラクハニとウルフによる報告では、楽しさや創造性を感じることが動機であると結論付けられています。</a:t>
            </a:r>
            <a:endParaRPr kumimoji="1" lang="en-US" altLang="ja-JP" dirty="0"/>
          </a:p>
          <a:p>
            <a:r>
              <a:rPr kumimoji="1" lang="ja-JP" altLang="en-US" dirty="0"/>
              <a:t>つまり、個人の直接的な利益にはつながりにくかったということですね。</a:t>
            </a:r>
            <a:endParaRPr kumimoji="1" lang="en-US" altLang="ja-JP" dirty="0"/>
          </a:p>
          <a:p>
            <a:r>
              <a:rPr kumimoji="1" lang="ja-JP" altLang="en-US" dirty="0"/>
              <a:t>このころはまだ </a:t>
            </a:r>
            <a:r>
              <a:rPr kumimoji="1" lang="en-US" altLang="ja-JP" dirty="0"/>
              <a:t>GitHub </a:t>
            </a:r>
            <a:r>
              <a:rPr kumimoji="1" lang="ja-JP" altLang="en-US" dirty="0"/>
              <a:t>もなく、オープンソースソフトウェアが趣味の範囲を超えるのは難しかったのではないかと思います。</a:t>
            </a:r>
            <a:endParaRPr kumimoji="1" lang="en-US" altLang="ja-JP" dirty="0"/>
          </a:p>
          <a:p>
            <a:r>
              <a:rPr kumimoji="1" lang="ja-JP" altLang="en-US" dirty="0"/>
              <a:t>一方で、</a:t>
            </a:r>
            <a:r>
              <a:rPr kumimoji="1" lang="en-US" altLang="ja-JP" dirty="0"/>
              <a:t>2021</a:t>
            </a:r>
            <a:r>
              <a:rPr kumimoji="1" lang="ja-JP" altLang="en-US" dirty="0"/>
              <a:t>年のジェローザらによる報告では、</a:t>
            </a:r>
            <a:r>
              <a:rPr kumimoji="1" lang="en-US" altLang="ja-JP" dirty="0"/>
              <a:t>OSS </a:t>
            </a:r>
            <a:r>
              <a:rPr kumimoji="1" lang="ja-JP" altLang="en-US" dirty="0"/>
              <a:t>が成熟したこともあり、キャリアに直接結びついているという変化が示されています。</a:t>
            </a:r>
            <a:endParaRPr kumimoji="1" lang="en-US" altLang="ja-JP" dirty="0"/>
          </a:p>
          <a:p>
            <a:r>
              <a:rPr kumimoji="1" lang="ja-JP" altLang="en-US" dirty="0"/>
              <a:t>これは、私たちが実感している感覚にも近いのではないでしょうか。つまり、個人の直接的な利益につながってきているわけです。</a:t>
            </a:r>
          </a:p>
        </p:txBody>
      </p:sp>
      <p:sp>
        <p:nvSpPr>
          <p:cNvPr id="4" name="スライド番号プレースホルダー 3"/>
          <p:cNvSpPr>
            <a:spLocks noGrp="1"/>
          </p:cNvSpPr>
          <p:nvPr>
            <p:ph type="sldNum" sz="quarter" idx="5"/>
          </p:nvPr>
        </p:nvSpPr>
        <p:spPr/>
        <p:txBody>
          <a:bodyPr/>
          <a:lstStyle/>
          <a:p>
            <a:pPr rtl="0"/>
            <a:fld id="{D5ADF348-2A86-4531-BD4E-BD8C0BBDAD47}" type="slidenum">
              <a:rPr lang="en-US" smtClean="0"/>
              <a:t>3</a:t>
            </a:fld>
            <a:endParaRPr lang="en-US" dirty="0"/>
          </a:p>
        </p:txBody>
      </p:sp>
    </p:spTree>
    <p:extLst>
      <p:ext uri="{BB962C8B-B14F-4D97-AF65-F5344CB8AC3E}">
        <p14:creationId xmlns:p14="http://schemas.microsoft.com/office/powerpoint/2010/main" val="306178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lang="ja-JP" altLang="en-US" dirty="0"/>
              <a:t>先行研究ではアンケート調査でしたが、ここでは、プルリクエストの成り立ちを考えていきます。</a:t>
            </a:r>
            <a:br>
              <a:rPr lang="en-US" altLang="ja-JP" dirty="0"/>
            </a:br>
            <a:endParaRPr lang="en-US" altLang="ja-JP" dirty="0"/>
          </a:p>
          <a:p>
            <a:r>
              <a:rPr lang="ja-JP" altLang="en-US" dirty="0"/>
              <a:t>プルリクエストは、</a:t>
            </a:r>
            <a:br>
              <a:rPr lang="ja-JP" altLang="en-US" dirty="0"/>
            </a:br>
            <a:r>
              <a:rPr lang="ja-JP" altLang="en-US" dirty="0"/>
              <a:t>「提案 → レビュー → マージ・公開」という流れで進んでいきます。</a:t>
            </a:r>
            <a:br>
              <a:rPr lang="ja-JP" altLang="en-US" dirty="0"/>
            </a:br>
            <a:r>
              <a:rPr lang="ja-JP" altLang="en-US" dirty="0"/>
              <a:t>これを逆から見てみると、</a:t>
            </a:r>
            <a:r>
              <a:rPr lang="ja-JP" altLang="en-US" b="1" dirty="0"/>
              <a:t>個人の実績の積み上げ</a:t>
            </a:r>
            <a:r>
              <a:rPr lang="ja-JP" altLang="en-US" dirty="0"/>
              <a:t>を表していることがわかります。</a:t>
            </a:r>
          </a:p>
          <a:p>
            <a:r>
              <a:rPr lang="ja-JP" altLang="en-US" dirty="0"/>
              <a:t>まずは、</a:t>
            </a:r>
            <a:r>
              <a:rPr lang="ja-JP" altLang="en-US" b="1" dirty="0"/>
              <a:t>信頼</a:t>
            </a:r>
            <a:r>
              <a:rPr lang="ja-JP" altLang="en-US" dirty="0"/>
              <a:t>。</a:t>
            </a:r>
            <a:br>
              <a:rPr lang="ja-JP" altLang="en-US" dirty="0"/>
            </a:br>
            <a:r>
              <a:rPr lang="ja-JP" altLang="en-US" dirty="0"/>
              <a:t>開発した成果物は動作して、実際に使われてはじめて意味があります。</a:t>
            </a:r>
            <a:br>
              <a:rPr lang="ja-JP" altLang="en-US" dirty="0"/>
            </a:br>
            <a:r>
              <a:rPr lang="en-US" altLang="ja-JP" dirty="0"/>
              <a:t>OSS</a:t>
            </a:r>
            <a:r>
              <a:rPr lang="ja-JP" altLang="en-US" dirty="0"/>
              <a:t>では、エキスパートによるレビューを通り、</a:t>
            </a:r>
            <a:br>
              <a:rPr lang="ja-JP" altLang="en-US" dirty="0"/>
            </a:br>
            <a:r>
              <a:rPr lang="ja-JP" altLang="en-US" dirty="0"/>
              <a:t>「有用だ」と認められなければマージされません。</a:t>
            </a:r>
            <a:br>
              <a:rPr lang="ja-JP" altLang="en-US" dirty="0"/>
            </a:br>
            <a:r>
              <a:rPr lang="ja-JP" altLang="en-US" dirty="0"/>
              <a:t>つまり、</a:t>
            </a:r>
            <a:r>
              <a:rPr lang="ja-JP" altLang="en-US" b="1" dirty="0"/>
              <a:t>信頼性がなければ使われない</a:t>
            </a:r>
            <a:r>
              <a:rPr lang="ja-JP" altLang="en-US" dirty="0"/>
              <a:t>ということです。</a:t>
            </a:r>
          </a:p>
          <a:p>
            <a:r>
              <a:rPr lang="ja-JP" altLang="en-US" dirty="0"/>
              <a:t>その信頼は、</a:t>
            </a:r>
            <a:r>
              <a:rPr lang="ja-JP" altLang="en-US" b="1" dirty="0"/>
              <a:t>協働</a:t>
            </a:r>
            <a:r>
              <a:rPr lang="ja-JP" altLang="en-US" dirty="0"/>
              <a:t>によって作られます。</a:t>
            </a:r>
            <a:br>
              <a:rPr lang="ja-JP" altLang="en-US" dirty="0"/>
            </a:br>
            <a:r>
              <a:rPr lang="ja-JP" altLang="en-US" dirty="0"/>
              <a:t>レビューでの指摘や修正、議論のやり取りを通して、</a:t>
            </a:r>
            <a:br>
              <a:rPr lang="ja-JP" altLang="en-US" dirty="0"/>
            </a:br>
            <a:r>
              <a:rPr lang="ja-JP" altLang="en-US" dirty="0"/>
              <a:t>コードの質と相互理解が深まっていきます。</a:t>
            </a:r>
          </a:p>
          <a:p>
            <a:r>
              <a:rPr lang="ja-JP" altLang="en-US" dirty="0"/>
              <a:t>そして、</a:t>
            </a:r>
            <a:r>
              <a:rPr lang="ja-JP" altLang="en-US" b="1" dirty="0"/>
              <a:t>可視</a:t>
            </a:r>
            <a:r>
              <a:rPr lang="ja-JP" altLang="en-US" dirty="0"/>
              <a:t>。</a:t>
            </a:r>
            <a:br>
              <a:rPr lang="ja-JP" altLang="en-US" dirty="0"/>
            </a:br>
            <a:r>
              <a:rPr lang="ja-JP" altLang="en-US" dirty="0"/>
              <a:t>これらのやり取りや成果はすべて記録として残ります。</a:t>
            </a:r>
            <a:br>
              <a:rPr lang="ja-JP" altLang="en-US" dirty="0"/>
            </a:br>
            <a:r>
              <a:rPr lang="ja-JP" altLang="en-US" dirty="0"/>
              <a:t>後から誰でも確認できる</a:t>
            </a:r>
            <a:r>
              <a:rPr lang="en-US" altLang="ja-JP" dirty="0"/>
              <a:t>――</a:t>
            </a:r>
            <a:r>
              <a:rPr lang="ja-JP" altLang="en-US" dirty="0"/>
              <a:t>それが</a:t>
            </a:r>
            <a:r>
              <a:rPr lang="ja-JP" altLang="en-US" b="1" dirty="0"/>
              <a:t>証拠</a:t>
            </a:r>
            <a:r>
              <a:rPr lang="ja-JP" altLang="en-US" dirty="0"/>
              <a:t>になります。</a:t>
            </a:r>
          </a:p>
          <a:p>
            <a:r>
              <a:rPr lang="ja-JP" altLang="en-US" dirty="0"/>
              <a:t>最後に、</a:t>
            </a:r>
            <a:r>
              <a:rPr lang="ja-JP" altLang="en-US" b="1" dirty="0"/>
              <a:t>提案</a:t>
            </a:r>
            <a:r>
              <a:rPr lang="ja-JP" altLang="en-US" dirty="0"/>
              <a:t>。</a:t>
            </a:r>
            <a:br>
              <a:rPr lang="ja-JP" altLang="en-US" dirty="0"/>
            </a:br>
            <a:r>
              <a:rPr lang="ja-JP" altLang="en-US" dirty="0"/>
              <a:t>すべての始まりは、プルリクエストという提案です。</a:t>
            </a:r>
            <a:br>
              <a:rPr lang="ja-JP" altLang="en-US" dirty="0"/>
            </a:br>
            <a:r>
              <a:rPr lang="ja-JP" altLang="en-US" dirty="0"/>
              <a:t>公開されることで、誰でもその過程を見ることができます。</a:t>
            </a:r>
          </a:p>
          <a:p>
            <a:r>
              <a:rPr lang="en-US" altLang="ja-JP" dirty="0"/>
              <a:t>OSS</a:t>
            </a:r>
            <a:r>
              <a:rPr lang="ja-JP" altLang="en-US" dirty="0"/>
              <a:t>のプロセスは、</a:t>
            </a:r>
            <a:br>
              <a:rPr lang="ja-JP" altLang="en-US" dirty="0"/>
            </a:br>
            <a:r>
              <a:rPr lang="ja-JP" altLang="en-US" b="1" dirty="0"/>
              <a:t>提案 → 可視 → 協働 → 信頼</a:t>
            </a:r>
            <a:r>
              <a:rPr lang="ja-JP" altLang="en-US" dirty="0"/>
              <a:t>という形で、</a:t>
            </a:r>
            <a:br>
              <a:rPr lang="ja-JP" altLang="en-US" dirty="0"/>
            </a:br>
            <a:r>
              <a:rPr lang="ja-JP" altLang="en-US" dirty="0"/>
              <a:t>そのまま実績を可視化していく仕組みとも言えるのではないかと思います。</a:t>
            </a:r>
          </a:p>
          <a:p>
            <a:endParaRPr lang="en-US" altLang="ja-JP" dirty="0"/>
          </a:p>
        </p:txBody>
      </p:sp>
      <p:sp>
        <p:nvSpPr>
          <p:cNvPr id="4" name="スライド番号プレースホルダー 3"/>
          <p:cNvSpPr>
            <a:spLocks noGrp="1"/>
          </p:cNvSpPr>
          <p:nvPr>
            <p:ph type="sldNum" sz="quarter" idx="5"/>
          </p:nvPr>
        </p:nvSpPr>
        <p:spPr/>
        <p:txBody>
          <a:bodyPr/>
          <a:lstStyle/>
          <a:p>
            <a:pPr rtl="0"/>
            <a:fld id="{D5ADF348-2A86-4531-BD4E-BD8C0BBDAD47}" type="slidenum">
              <a:rPr lang="en-US" smtClean="0"/>
              <a:t>4</a:t>
            </a:fld>
            <a:endParaRPr lang="en-US" dirty="0"/>
          </a:p>
        </p:txBody>
      </p:sp>
    </p:spTree>
    <p:extLst>
      <p:ext uri="{BB962C8B-B14F-4D97-AF65-F5344CB8AC3E}">
        <p14:creationId xmlns:p14="http://schemas.microsoft.com/office/powerpoint/2010/main" val="85058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950B4-C9D3-9561-C1CC-9C0613BBED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5EF153A-104B-D988-30AD-A301C63930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E42F5E1-9268-B99B-FEF2-757FDA402882}"/>
              </a:ext>
            </a:extLst>
          </p:cNvPr>
          <p:cNvSpPr>
            <a:spLocks noGrp="1"/>
          </p:cNvSpPr>
          <p:nvPr>
            <p:ph type="body" idx="1"/>
          </p:nvPr>
        </p:nvSpPr>
        <p:spPr/>
        <p:txBody>
          <a:bodyPr/>
          <a:lstStyle/>
          <a:p>
            <a:r>
              <a:rPr kumimoji="1" lang="ja-JP" altLang="en-US" dirty="0"/>
              <a:t>さて事例に入っていきます。</a:t>
            </a:r>
            <a:endParaRPr kumimoji="1" lang="en-US" altLang="ja-JP" dirty="0"/>
          </a:p>
          <a:p>
            <a:r>
              <a:rPr kumimoji="1" lang="ja-JP" altLang="en-US" dirty="0"/>
              <a:t>私は、昨年の</a:t>
            </a:r>
            <a:r>
              <a:rPr kumimoji="1" lang="en-US" altLang="ja-JP" dirty="0"/>
              <a:t>10</a:t>
            </a:r>
            <a:r>
              <a:rPr kumimoji="1" lang="ja-JP" altLang="en-US" dirty="0"/>
              <a:t>月、ちょうどいまころ地元で行われた</a:t>
            </a:r>
            <a:r>
              <a:rPr kumimoji="1" lang="en-US" altLang="ja-JP" dirty="0" err="1"/>
              <a:t>TinyGo</a:t>
            </a:r>
            <a:r>
              <a:rPr kumimoji="1" lang="en-US" altLang="ja-JP" dirty="0"/>
              <a:t> </a:t>
            </a:r>
            <a:r>
              <a:rPr kumimoji="1" lang="en-US" altLang="ja-JP" dirty="0" err="1"/>
              <a:t>Keeb</a:t>
            </a:r>
            <a:r>
              <a:rPr kumimoji="1" lang="ja-JP" altLang="en-US" dirty="0"/>
              <a:t>　に参加しました。</a:t>
            </a:r>
            <a:endParaRPr kumimoji="1" lang="en-US" altLang="ja-JP" dirty="0"/>
          </a:p>
          <a:p>
            <a:r>
              <a:rPr kumimoji="1" lang="ja-JP" altLang="en-US" dirty="0"/>
              <a:t>そこでキーボード　</a:t>
            </a:r>
            <a:r>
              <a:rPr kumimoji="1" lang="en-US" altLang="ja-JP" dirty="0"/>
              <a:t>zero-kb02</a:t>
            </a:r>
            <a:r>
              <a:rPr kumimoji="1" lang="ja-JP" altLang="en-US" dirty="0"/>
              <a:t>　を作り</a:t>
            </a:r>
            <a:r>
              <a:rPr kumimoji="1" lang="en-US" altLang="ja-JP" dirty="0" err="1"/>
              <a:t>TinyGo</a:t>
            </a:r>
            <a:r>
              <a:rPr kumimoji="1" lang="ja-JP" altLang="en-US" dirty="0"/>
              <a:t>の可能性について学ぶ機会がありました。</a:t>
            </a:r>
            <a:endParaRPr kumimoji="1" lang="en-US" altLang="ja-JP" dirty="0"/>
          </a:p>
          <a:p>
            <a:endParaRPr kumimoji="1" lang="en-US" altLang="ja-JP" dirty="0"/>
          </a:p>
          <a:p>
            <a:r>
              <a:rPr kumimoji="1" lang="ja-JP" altLang="en-US" dirty="0"/>
              <a:t>これは、うれしさのあまり翌月に</a:t>
            </a:r>
            <a:r>
              <a:rPr kumimoji="1" lang="en-US" altLang="ja-JP" dirty="0"/>
              <a:t>3D</a:t>
            </a:r>
            <a:r>
              <a:rPr kumimoji="1" lang="ja-JP" altLang="en-US" dirty="0"/>
              <a:t>プリンターを買って、もう一台</a:t>
            </a:r>
            <a:r>
              <a:rPr kumimoji="1" lang="en-US" altLang="ja-JP" dirty="0"/>
              <a:t>zero-kb02</a:t>
            </a:r>
            <a:r>
              <a:rPr kumimoji="1" lang="ja-JP" altLang="en-US" dirty="0"/>
              <a:t>を作ってみたものです。</a:t>
            </a:r>
            <a:endParaRPr kumimoji="1" lang="en-US" altLang="ja-JP" dirty="0"/>
          </a:p>
          <a:p>
            <a:endParaRPr kumimoji="1" lang="en-US" altLang="ja-JP" dirty="0"/>
          </a:p>
          <a:p>
            <a:r>
              <a:rPr kumimoji="1" lang="en-US" altLang="ja-JP" dirty="0"/>
              <a:t>zero-kb02</a:t>
            </a:r>
            <a:r>
              <a:rPr kumimoji="1" lang="ja-JP" altLang="en-US" dirty="0"/>
              <a:t>で遊んでいると、ちょっと困ったことが発生したのです。</a:t>
            </a:r>
            <a:endParaRPr kumimoji="1" lang="en-US" altLang="ja-JP" dirty="0"/>
          </a:p>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334AD942-756C-D621-3555-A0043309A121}"/>
              </a:ext>
            </a:extLst>
          </p:cNvPr>
          <p:cNvSpPr>
            <a:spLocks noGrp="1"/>
          </p:cNvSpPr>
          <p:nvPr>
            <p:ph type="sldNum" sz="quarter" idx="5"/>
          </p:nvPr>
        </p:nvSpPr>
        <p:spPr/>
        <p:txBody>
          <a:bodyPr/>
          <a:lstStyle/>
          <a:p>
            <a:pPr rtl="0"/>
            <a:fld id="{D5ADF348-2A86-4531-BD4E-BD8C0BBDAD47}" type="slidenum">
              <a:rPr lang="en-US" smtClean="0"/>
              <a:t>5</a:t>
            </a:fld>
            <a:endParaRPr lang="en-US" dirty="0"/>
          </a:p>
        </p:txBody>
      </p:sp>
    </p:spTree>
    <p:extLst>
      <p:ext uri="{BB962C8B-B14F-4D97-AF65-F5344CB8AC3E}">
        <p14:creationId xmlns:p14="http://schemas.microsoft.com/office/powerpoint/2010/main" val="79708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dirty="0"/>
            </a:br>
            <a:r>
              <a:rPr kumimoji="1" lang="ja-JP" altLang="en-US" dirty="0"/>
              <a:t>現象は、</a:t>
            </a:r>
            <a:r>
              <a:rPr kumimoji="1" lang="en-US" altLang="ja-JP" dirty="0"/>
              <a:t>USB</a:t>
            </a:r>
            <a:r>
              <a:rPr kumimoji="1" lang="ja-JP" altLang="en-US" dirty="0"/>
              <a:t>デバイスが認識されないエラーがでるようになったんです。</a:t>
            </a:r>
            <a:endParaRPr kumimoji="1" lang="en-US" altLang="ja-JP" dirty="0"/>
          </a:p>
          <a:p>
            <a:endParaRPr kumimoji="1" lang="en-US" altLang="ja-JP" dirty="0"/>
          </a:p>
          <a:p>
            <a:r>
              <a:rPr kumimoji="1" lang="ja-JP" altLang="en-US" dirty="0"/>
              <a:t>これ自体は１００円のケーブルとか、いつ買ったのか、わからない</a:t>
            </a:r>
            <a:r>
              <a:rPr kumimoji="1" lang="en-US" altLang="ja-JP" dirty="0"/>
              <a:t>HUB</a:t>
            </a:r>
            <a:r>
              <a:rPr kumimoji="1" lang="ja-JP" altLang="en-US" dirty="0"/>
              <a:t>ではありがち、なんですが、今回はちょっと様子が違ったんです。</a:t>
            </a:r>
            <a:endParaRPr kumimoji="1" lang="en-US" altLang="ja-JP" dirty="0"/>
          </a:p>
          <a:p>
            <a:endParaRPr kumimoji="1" lang="en-US" altLang="ja-JP" dirty="0"/>
          </a:p>
          <a:p>
            <a:r>
              <a:rPr kumimoji="1" lang="en-US" altLang="ja-JP" dirty="0"/>
              <a:t>PC</a:t>
            </a:r>
            <a:r>
              <a:rPr kumimoji="1" lang="ja-JP" altLang="en-US" dirty="0"/>
              <a:t>に直接接続するとダメで、</a:t>
            </a:r>
            <a:r>
              <a:rPr kumimoji="1" lang="en-US" altLang="ja-JP" dirty="0"/>
              <a:t>HUB</a:t>
            </a:r>
            <a:r>
              <a:rPr kumimoji="1" lang="ja-JP" altLang="en-US" dirty="0"/>
              <a:t>が入ると</a:t>
            </a:r>
            <a:r>
              <a:rPr kumimoji="1" lang="en-US" altLang="ja-JP" dirty="0"/>
              <a:t>OK</a:t>
            </a:r>
            <a:r>
              <a:rPr kumimoji="1" lang="ja-JP" altLang="en-US" dirty="0"/>
              <a:t>　しかもバスパワー。</a:t>
            </a:r>
            <a:endParaRPr kumimoji="1" lang="en-US" altLang="ja-JP" dirty="0"/>
          </a:p>
          <a:p>
            <a:r>
              <a:rPr kumimoji="1" lang="en-US" altLang="ja-JP" dirty="0"/>
              <a:t>HUB</a:t>
            </a:r>
            <a:r>
              <a:rPr kumimoji="1" lang="ja-JP" altLang="en-US" dirty="0"/>
              <a:t>に電源を接続するタイプだと、電源が安定して使えるっていうのはあるあるなんですが、今回は逆でした。</a:t>
            </a:r>
            <a:endParaRPr kumimoji="1" lang="en-US" altLang="ja-JP" dirty="0"/>
          </a:p>
          <a:p>
            <a:endParaRPr kumimoji="1" lang="en-US" altLang="ja-JP" dirty="0"/>
          </a:p>
          <a:p>
            <a:r>
              <a:rPr kumimoji="1" lang="en-US" altLang="ja-JP" dirty="0" err="1"/>
              <a:t>TinyGoKeeb</a:t>
            </a:r>
            <a:r>
              <a:rPr kumimoji="1" lang="ja-JP" altLang="en-US" dirty="0"/>
              <a:t>コミュニティで相談してみたら、別の</a:t>
            </a:r>
            <a:r>
              <a:rPr kumimoji="1" lang="en-US" altLang="ja-JP" dirty="0" err="1"/>
              <a:t>TinyGoKeeb</a:t>
            </a:r>
            <a:r>
              <a:rPr kumimoji="1" lang="ja-JP" altLang="en-US" dirty="0"/>
              <a:t>の参加者で同様の現象になっている方がいらして詳細のレポートをいただけました。</a:t>
            </a:r>
            <a:endParaRPr kumimoji="1" lang="en-US" altLang="ja-JP" dirty="0"/>
          </a:p>
          <a:p>
            <a:endParaRPr kumimoji="1" lang="en-US" altLang="ja-JP" dirty="0"/>
          </a:p>
          <a:p>
            <a:r>
              <a:rPr kumimoji="1" lang="ja-JP" altLang="en-US" dirty="0"/>
              <a:t>そして</a:t>
            </a:r>
            <a:r>
              <a:rPr kumimoji="1" lang="en-US" altLang="ja-JP" dirty="0" err="1"/>
              <a:t>TinyGo</a:t>
            </a:r>
            <a:r>
              <a:rPr kumimoji="1" lang="ja-JP" altLang="en-US" dirty="0"/>
              <a:t>の</a:t>
            </a:r>
            <a:r>
              <a:rPr kumimoji="1" lang="en-US" altLang="ja-JP" dirty="0"/>
              <a:t>Issue</a:t>
            </a:r>
            <a:r>
              <a:rPr kumimoji="1" lang="ja-JP" altLang="en-US" dirty="0"/>
              <a:t>では、</a:t>
            </a:r>
            <a:r>
              <a:rPr kumimoji="1" lang="en-US" altLang="ja-JP" dirty="0"/>
              <a:t>1</a:t>
            </a:r>
            <a:r>
              <a:rPr kumimoji="1" lang="ja-JP" altLang="en-US" dirty="0"/>
              <a:t>年前から報告があったのです。</a:t>
            </a:r>
            <a:endParaRPr kumimoji="1" lang="en-US" altLang="ja-JP" dirty="0"/>
          </a:p>
          <a:p>
            <a:endParaRPr kumimoji="1" lang="en-US" altLang="ja-JP" dirty="0"/>
          </a:p>
          <a:p>
            <a:r>
              <a:rPr kumimoji="1" lang="ja-JP" altLang="en-US" dirty="0"/>
              <a:t>しかも、</a:t>
            </a:r>
            <a:r>
              <a:rPr kumimoji="1" lang="en-US" altLang="ja-JP" dirty="0" err="1"/>
              <a:t>MicroPython</a:t>
            </a:r>
            <a:r>
              <a:rPr kumimoji="1" lang="ja-JP" altLang="en-US" dirty="0"/>
              <a:t>では発生しない！！！</a:t>
            </a:r>
            <a:endParaRPr kumimoji="1" lang="en-US" altLang="ja-JP" dirty="0"/>
          </a:p>
          <a:p>
            <a:endParaRPr kumimoji="1" lang="en-US" altLang="ja-JP" dirty="0"/>
          </a:p>
          <a:p>
            <a:r>
              <a:rPr kumimoji="1" lang="ja-JP" altLang="en-US" dirty="0"/>
              <a:t>これはまずい。ふつうに考えて、基本的なライブラリに問題があるツールで作ろうとはしないですよね。</a:t>
            </a:r>
            <a:endParaRPr kumimoji="1" lang="en-US" altLang="ja-JP" dirty="0"/>
          </a:p>
        </p:txBody>
      </p:sp>
      <p:sp>
        <p:nvSpPr>
          <p:cNvPr id="4" name="スライド番号プレースホルダー 3"/>
          <p:cNvSpPr>
            <a:spLocks noGrp="1"/>
          </p:cNvSpPr>
          <p:nvPr>
            <p:ph type="sldNum" sz="quarter" idx="5"/>
          </p:nvPr>
        </p:nvSpPr>
        <p:spPr/>
        <p:txBody>
          <a:bodyPr/>
          <a:lstStyle/>
          <a:p>
            <a:pPr rtl="0"/>
            <a:fld id="{D5ADF348-2A86-4531-BD4E-BD8C0BBDAD47}" type="slidenum">
              <a:rPr lang="en-US" smtClean="0"/>
              <a:t>6</a:t>
            </a:fld>
            <a:endParaRPr lang="en-US" dirty="0"/>
          </a:p>
        </p:txBody>
      </p:sp>
    </p:spTree>
    <p:extLst>
      <p:ext uri="{BB962C8B-B14F-4D97-AF65-F5344CB8AC3E}">
        <p14:creationId xmlns:p14="http://schemas.microsoft.com/office/powerpoint/2010/main" val="50157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A41CA-D8A6-478E-5DC6-3ADF132D41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60ABC9-E4B3-0380-043A-F35D144D3C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CD6BA6-316C-6DEB-643E-89140A8A90AB}"/>
              </a:ext>
            </a:extLst>
          </p:cNvPr>
          <p:cNvSpPr>
            <a:spLocks noGrp="1"/>
          </p:cNvSpPr>
          <p:nvPr>
            <p:ph type="body" idx="1"/>
          </p:nvPr>
        </p:nvSpPr>
        <p:spPr/>
        <p:txBody>
          <a:bodyPr/>
          <a:lstStyle/>
          <a:p>
            <a:r>
              <a:rPr kumimoji="1" lang="en-US" altLang="ja-JP" dirty="0" err="1"/>
              <a:t>linux</a:t>
            </a:r>
            <a:r>
              <a:rPr kumimoji="1" lang="ja-JP" altLang="en-US" dirty="0"/>
              <a:t>の</a:t>
            </a:r>
            <a:r>
              <a:rPr kumimoji="1" lang="en-US" altLang="ja-JP" dirty="0" err="1"/>
              <a:t>dmsg</a:t>
            </a:r>
            <a:r>
              <a:rPr kumimoji="1" lang="ja-JP" altLang="en-US" dirty="0"/>
              <a:t>です。これを順番にみると接続されてから、最終的にエニュメレート</a:t>
            </a:r>
            <a:r>
              <a:rPr kumimoji="1" lang="en-US" altLang="ja-JP" dirty="0"/>
              <a:t>USB</a:t>
            </a:r>
            <a:r>
              <a:rPr kumimoji="1" lang="ja-JP" altLang="en-US" dirty="0"/>
              <a:t>、</a:t>
            </a:r>
            <a:r>
              <a:rPr kumimoji="1" lang="en-US" altLang="ja-JP" dirty="0"/>
              <a:t>(USB</a:t>
            </a:r>
            <a:r>
              <a:rPr kumimoji="1" lang="ja-JP" altLang="en-US" dirty="0"/>
              <a:t>の列挙</a:t>
            </a:r>
            <a:r>
              <a:rPr kumimoji="1" lang="en-US" altLang="ja-JP" dirty="0"/>
              <a:t>)</a:t>
            </a:r>
            <a:r>
              <a:rPr kumimoji="1" lang="ja-JP" altLang="en-US" dirty="0"/>
              <a:t>に失敗して終わっています。</a:t>
            </a:r>
            <a:endParaRPr kumimoji="1" lang="en-US" altLang="ja-JP" dirty="0"/>
          </a:p>
          <a:p>
            <a:r>
              <a:rPr kumimoji="1" lang="en-US" altLang="ja-JP" dirty="0"/>
              <a:t>USB</a:t>
            </a:r>
            <a:r>
              <a:rPr kumimoji="1" lang="ja-JP" altLang="en-US" dirty="0"/>
              <a:t>の列挙とは、</a:t>
            </a:r>
            <a:r>
              <a:rPr kumimoji="1" lang="en-US" altLang="ja-JP" dirty="0"/>
              <a:t>USB</a:t>
            </a:r>
            <a:r>
              <a:rPr kumimoji="1" lang="ja-JP" altLang="en-US" dirty="0"/>
              <a:t>機器が接続されてから、使えるようになるまでの一連の流れを指しています。</a:t>
            </a:r>
            <a:br>
              <a:rPr kumimoji="1" lang="en-US" altLang="ja-JP" dirty="0"/>
            </a:br>
            <a:r>
              <a:rPr kumimoji="1" lang="ja-JP" altLang="en-US" dirty="0"/>
              <a:t>プロセスはいくつかあるのですが、</a:t>
            </a:r>
            <a:r>
              <a:rPr lang="ja-JP" altLang="en-US" dirty="0"/>
              <a:t>デバイスに一意の</a:t>
            </a:r>
            <a:r>
              <a:rPr lang="en-US" altLang="ja-JP" dirty="0"/>
              <a:t>USB</a:t>
            </a:r>
            <a:r>
              <a:rPr lang="ja-JP" altLang="en-US" dirty="0"/>
              <a:t>アドレスが設定失敗、つまりデバイス側で</a:t>
            </a:r>
            <a:r>
              <a:rPr lang="en-US" altLang="ja-JP" dirty="0" err="1"/>
              <a:t>setAddressReq</a:t>
            </a:r>
            <a:r>
              <a:rPr lang="ja-JP" altLang="en-US" dirty="0"/>
              <a:t>が応答できなかったのではないかと予想しました。</a:t>
            </a:r>
            <a:br>
              <a:rPr kumimoji="1" lang="en-US" altLang="ja-JP" dirty="0"/>
            </a:br>
            <a:endParaRPr kumimoji="1" lang="ja-JP" altLang="en-US" dirty="0"/>
          </a:p>
        </p:txBody>
      </p:sp>
      <p:sp>
        <p:nvSpPr>
          <p:cNvPr id="4" name="スライド番号プレースホルダー 3">
            <a:extLst>
              <a:ext uri="{FF2B5EF4-FFF2-40B4-BE49-F238E27FC236}">
                <a16:creationId xmlns:a16="http://schemas.microsoft.com/office/drawing/2014/main" id="{58EAFD8D-89FC-A040-22CA-8A3FCEBD136B}"/>
              </a:ext>
            </a:extLst>
          </p:cNvPr>
          <p:cNvSpPr>
            <a:spLocks noGrp="1"/>
          </p:cNvSpPr>
          <p:nvPr>
            <p:ph type="sldNum" sz="quarter" idx="5"/>
          </p:nvPr>
        </p:nvSpPr>
        <p:spPr/>
        <p:txBody>
          <a:bodyPr/>
          <a:lstStyle/>
          <a:p>
            <a:pPr rtl="0"/>
            <a:fld id="{D5ADF348-2A86-4531-BD4E-BD8C0BBDAD47}" type="slidenum">
              <a:rPr lang="en-US" smtClean="0"/>
              <a:t>7</a:t>
            </a:fld>
            <a:endParaRPr lang="en-US" dirty="0"/>
          </a:p>
        </p:txBody>
      </p:sp>
    </p:spTree>
    <p:extLst>
      <p:ext uri="{BB962C8B-B14F-4D97-AF65-F5344CB8AC3E}">
        <p14:creationId xmlns:p14="http://schemas.microsoft.com/office/powerpoint/2010/main" val="299098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9418A-4576-6819-4DBF-AF5DE9F46C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126F84-3B32-5E14-92BE-067EAA327C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E7BE16-218A-ABEA-8648-3E8E5D2EC458}"/>
              </a:ext>
            </a:extLst>
          </p:cNvPr>
          <p:cNvSpPr>
            <a:spLocks noGrp="1"/>
          </p:cNvSpPr>
          <p:nvPr>
            <p:ph type="body" idx="1"/>
          </p:nvPr>
        </p:nvSpPr>
        <p:spPr/>
        <p:txBody>
          <a:bodyPr/>
          <a:lstStyle/>
          <a:p>
            <a:r>
              <a:rPr lang="en-US" altLang="ja-JP" dirty="0" err="1"/>
              <a:t>setAddressReq</a:t>
            </a:r>
            <a:r>
              <a:rPr lang="ja-JP" altLang="en-US" dirty="0"/>
              <a:t>の応答をしている部分を探っていき、</a:t>
            </a:r>
            <a:r>
              <a:rPr kumimoji="1" lang="ja-JP" altLang="en-US" dirty="0"/>
              <a:t>該当している部分に、</a:t>
            </a:r>
            <a:r>
              <a:rPr kumimoji="1" lang="en-US" altLang="ja-JP" dirty="0"/>
              <a:t>2</a:t>
            </a:r>
            <a:r>
              <a:rPr kumimoji="1" lang="ja-JP" altLang="en-US" dirty="0"/>
              <a:t>ミリ秒のウェイトを入れてみました。</a:t>
            </a:r>
            <a:endParaRPr kumimoji="1" lang="en-US" altLang="ja-JP" dirty="0"/>
          </a:p>
          <a:p>
            <a:r>
              <a:rPr kumimoji="1" lang="ja-JP" altLang="en-US" dirty="0"/>
              <a:t>実はあてずっぽうに近いのですが、</a:t>
            </a:r>
            <a:r>
              <a:rPr kumimoji="1" lang="en-US" altLang="ja-JP" dirty="0"/>
              <a:t>USB</a:t>
            </a:r>
            <a:r>
              <a:rPr kumimoji="1" lang="ja-JP" altLang="en-US" dirty="0"/>
              <a:t>の列挙に関わっている部分を調べて、なにかしらの情報が得られる可能性がありました。</a:t>
            </a:r>
            <a:endParaRPr kumimoji="1" lang="en-US" altLang="ja-JP" dirty="0"/>
          </a:p>
          <a:p>
            <a:endParaRPr kumimoji="1" lang="en-US" altLang="ja-JP" dirty="0"/>
          </a:p>
          <a:p>
            <a:r>
              <a:rPr kumimoji="1" lang="ja-JP" altLang="en-US" dirty="0"/>
              <a:t>びっくりしましたが、これで動作することができたんです。</a:t>
            </a:r>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D1961D1-1931-D479-AD45-BED97ED943F7}"/>
              </a:ext>
            </a:extLst>
          </p:cNvPr>
          <p:cNvSpPr>
            <a:spLocks noGrp="1"/>
          </p:cNvSpPr>
          <p:nvPr>
            <p:ph type="sldNum" sz="quarter" idx="5"/>
          </p:nvPr>
        </p:nvSpPr>
        <p:spPr/>
        <p:txBody>
          <a:bodyPr/>
          <a:lstStyle/>
          <a:p>
            <a:pPr rtl="0"/>
            <a:fld id="{D5ADF348-2A86-4531-BD4E-BD8C0BBDAD47}" type="slidenum">
              <a:rPr lang="en-US" smtClean="0"/>
              <a:t>8</a:t>
            </a:fld>
            <a:endParaRPr lang="en-US" dirty="0"/>
          </a:p>
        </p:txBody>
      </p:sp>
    </p:spTree>
    <p:extLst>
      <p:ext uri="{BB962C8B-B14F-4D97-AF65-F5344CB8AC3E}">
        <p14:creationId xmlns:p14="http://schemas.microsoft.com/office/powerpoint/2010/main" val="215036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7DE07-BB1B-B56B-65E6-AAA324B5367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E35A29-BC81-D176-A525-485A811198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B0D5EC-9309-EAFE-7A18-F2CC9229DA78}"/>
              </a:ext>
            </a:extLst>
          </p:cNvPr>
          <p:cNvSpPr>
            <a:spLocks noGrp="1"/>
          </p:cNvSpPr>
          <p:nvPr>
            <p:ph type="body" idx="1"/>
          </p:nvPr>
        </p:nvSpPr>
        <p:spPr/>
        <p:txBody>
          <a:bodyPr/>
          <a:lstStyle/>
          <a:p>
            <a:r>
              <a:rPr kumimoji="1" lang="ja-JP" altLang="en-US" dirty="0"/>
              <a:t>早速　</a:t>
            </a:r>
            <a:r>
              <a:rPr kumimoji="1" lang="en-US" altLang="ja-JP" dirty="0" err="1"/>
              <a:t>TinyGo</a:t>
            </a:r>
            <a:r>
              <a:rPr kumimoji="1" lang="ja-JP" altLang="en-US" dirty="0"/>
              <a:t>の</a:t>
            </a:r>
            <a:r>
              <a:rPr kumimoji="1" lang="en-US" altLang="ja-JP" dirty="0"/>
              <a:t>issue</a:t>
            </a:r>
            <a:r>
              <a:rPr kumimoji="1" lang="ja-JP" altLang="en-US" dirty="0"/>
              <a:t>に報告しました</a:t>
            </a:r>
            <a:r>
              <a:rPr kumimoji="1" lang="en-US" altLang="ja-JP" dirty="0"/>
              <a:t>….</a:t>
            </a:r>
            <a:r>
              <a:rPr kumimoji="1" lang="ja-JP" altLang="en-US" dirty="0"/>
              <a:t>けれどもー無反応でした。</a:t>
            </a:r>
            <a:endParaRPr kumimoji="1" lang="en-US" altLang="ja-JP" dirty="0"/>
          </a:p>
          <a:p>
            <a:r>
              <a:rPr kumimoji="1" lang="en-US" altLang="ja-JP" dirty="0"/>
              <a:t>1</a:t>
            </a:r>
            <a:r>
              <a:rPr kumimoji="1" lang="ja-JP" altLang="en-US" dirty="0"/>
              <a:t>年以上前の</a:t>
            </a:r>
            <a:r>
              <a:rPr kumimoji="1" lang="en-US" altLang="ja-JP" dirty="0"/>
              <a:t>issue</a:t>
            </a:r>
            <a:r>
              <a:rPr kumimoji="1" lang="ja-JP" altLang="en-US" dirty="0"/>
              <a:t>ですからねーもうあきらめてしまったのかもしれません。</a:t>
            </a:r>
            <a:endParaRPr kumimoji="1" lang="en-US" altLang="ja-JP" dirty="0"/>
          </a:p>
          <a:p>
            <a:r>
              <a:rPr kumimoji="1" lang="ja-JP" altLang="en-US" dirty="0"/>
              <a:t>信頼性にかかわる問題なので、プルリクエストしないとだめかなと考えました。</a:t>
            </a:r>
            <a:endParaRPr kumimoji="1" lang="en-US" altLang="ja-JP" dirty="0"/>
          </a:p>
          <a:p>
            <a:r>
              <a:rPr kumimoji="1" lang="ja-JP" altLang="en-US" dirty="0"/>
              <a:t>だけども</a:t>
            </a:r>
            <a:r>
              <a:rPr kumimoji="1" lang="en-US" altLang="ja-JP" dirty="0"/>
              <a:t>….</a:t>
            </a:r>
            <a:r>
              <a:rPr kumimoji="1" lang="ja-JP" altLang="en-US" dirty="0"/>
              <a:t>単純に２ミリ秒のウェイトを入れるってのは、できればやめたい。</a:t>
            </a:r>
            <a:endParaRPr kumimoji="1" lang="en-US" altLang="ja-JP" dirty="0"/>
          </a:p>
          <a:p>
            <a:r>
              <a:rPr kumimoji="1" lang="ja-JP" altLang="en-US" dirty="0"/>
              <a:t>緊急対応としてはいいのですが、</a:t>
            </a:r>
            <a:endParaRPr kumimoji="1" lang="en-US" altLang="ja-JP" dirty="0"/>
          </a:p>
          <a:p>
            <a:r>
              <a:rPr kumimoji="1" lang="ja-JP" altLang="en-US" dirty="0"/>
              <a:t>正しいのかどうかわかりませんし</a:t>
            </a:r>
            <a:r>
              <a:rPr kumimoji="1" lang="en-US" altLang="ja-JP" dirty="0"/>
              <a:t>….</a:t>
            </a:r>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A1399F7C-3FD5-05F9-CB18-FBE6E28AB93B}"/>
              </a:ext>
            </a:extLst>
          </p:cNvPr>
          <p:cNvSpPr>
            <a:spLocks noGrp="1"/>
          </p:cNvSpPr>
          <p:nvPr>
            <p:ph type="sldNum" sz="quarter" idx="5"/>
          </p:nvPr>
        </p:nvSpPr>
        <p:spPr/>
        <p:txBody>
          <a:bodyPr/>
          <a:lstStyle/>
          <a:p>
            <a:pPr rtl="0"/>
            <a:fld id="{D5ADF348-2A86-4531-BD4E-BD8C0BBDAD47}" type="slidenum">
              <a:rPr lang="en-US" smtClean="0"/>
              <a:t>9</a:t>
            </a:fld>
            <a:endParaRPr lang="en-US" dirty="0"/>
          </a:p>
        </p:txBody>
      </p:sp>
    </p:spTree>
    <p:extLst>
      <p:ext uri="{BB962C8B-B14F-4D97-AF65-F5344CB8AC3E}">
        <p14:creationId xmlns:p14="http://schemas.microsoft.com/office/powerpoint/2010/main" val="420451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r>
              <a:rPr lang="ja"/>
              <a:t>20XX</a:t>
            </a:r>
            <a:endParaRPr lang="en-US" dirty="0"/>
          </a:p>
        </p:txBody>
      </p:sp>
      <p:sp>
        <p:nvSpPr>
          <p:cNvPr id="5" name="Footer Placeholder 4"/>
          <p:cNvSpPr>
            <a:spLocks noGrp="1"/>
          </p:cNvSpPr>
          <p:nvPr>
            <p:ph type="ftr" sz="quarter" idx="11"/>
          </p:nvPr>
        </p:nvSpPr>
        <p:spPr/>
        <p:txBody>
          <a:bodyPr/>
          <a:lstStyle/>
          <a:p>
            <a:pPr rtl="0"/>
            <a:r>
              <a:rPr lang="ja"/>
              <a:t>サンプル フッター テキスト</a:t>
            </a:r>
          </a:p>
        </p:txBody>
      </p:sp>
      <p:sp>
        <p:nvSpPr>
          <p:cNvPr id="6" name="Slide Number Placeholder 5"/>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31090579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rtl="0"/>
            <a:r>
              <a:rPr lang="ja"/>
              <a:t>20XX</a:t>
            </a:r>
            <a:endParaRPr lang="en-US" dirty="0"/>
          </a:p>
        </p:txBody>
      </p:sp>
      <p:sp>
        <p:nvSpPr>
          <p:cNvPr id="6" name="Footer Placeholder 5"/>
          <p:cNvSpPr>
            <a:spLocks noGrp="1"/>
          </p:cNvSpPr>
          <p:nvPr>
            <p:ph type="ftr" sz="quarter" idx="11"/>
          </p:nvPr>
        </p:nvSpPr>
        <p:spPr/>
        <p:txBody>
          <a:bodyPr/>
          <a:lstStyle/>
          <a:p>
            <a:pPr rtl="0"/>
            <a:r>
              <a:rPr lang="ja"/>
              <a:t>サンプル フッター テキスト</a:t>
            </a:r>
          </a:p>
        </p:txBody>
      </p:sp>
      <p:sp>
        <p:nvSpPr>
          <p:cNvPr id="7" name="Slide Number Placeholder 6"/>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22651683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rtl="0"/>
            <a:r>
              <a:rPr lang="ja"/>
              <a:t>20XX</a:t>
            </a:r>
            <a:endParaRPr lang="en-US" dirty="0"/>
          </a:p>
        </p:txBody>
      </p:sp>
      <p:sp>
        <p:nvSpPr>
          <p:cNvPr id="5" name="Footer Placeholder 4"/>
          <p:cNvSpPr>
            <a:spLocks noGrp="1"/>
          </p:cNvSpPr>
          <p:nvPr>
            <p:ph type="ftr" sz="quarter" idx="11"/>
          </p:nvPr>
        </p:nvSpPr>
        <p:spPr/>
        <p:txBody>
          <a:bodyPr/>
          <a:lstStyle/>
          <a:p>
            <a:pPr rtl="0"/>
            <a:r>
              <a:rPr lang="ja"/>
              <a:t>サンプル フッター テキスト</a:t>
            </a:r>
          </a:p>
        </p:txBody>
      </p:sp>
      <p:sp>
        <p:nvSpPr>
          <p:cNvPr id="6" name="Slide Number Placeholder 5"/>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25938780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rtl="0"/>
            <a:r>
              <a:rPr lang="ja"/>
              <a:t>20XX</a:t>
            </a:r>
            <a:endParaRPr lang="en-US" dirty="0"/>
          </a:p>
        </p:txBody>
      </p:sp>
      <p:sp>
        <p:nvSpPr>
          <p:cNvPr id="5" name="Footer Placeholder 4"/>
          <p:cNvSpPr>
            <a:spLocks noGrp="1"/>
          </p:cNvSpPr>
          <p:nvPr>
            <p:ph type="ftr" sz="quarter" idx="11"/>
          </p:nvPr>
        </p:nvSpPr>
        <p:spPr/>
        <p:txBody>
          <a:bodyPr/>
          <a:lstStyle/>
          <a:p>
            <a:pPr rtl="0"/>
            <a:r>
              <a:rPr lang="ja"/>
              <a:t>サンプル フッター テキスト</a:t>
            </a:r>
          </a:p>
        </p:txBody>
      </p:sp>
      <p:sp>
        <p:nvSpPr>
          <p:cNvPr id="6" name="Slide Number Placeholder 5"/>
          <p:cNvSpPr>
            <a:spLocks noGrp="1"/>
          </p:cNvSpPr>
          <p:nvPr>
            <p:ph type="sldNum" sz="quarter" idx="12"/>
          </p:nvPr>
        </p:nvSpPr>
        <p:spPr/>
        <p:txBody>
          <a:bodyPr/>
          <a:lstStyle/>
          <a:p>
            <a:pPr rtl="0"/>
            <a:fld id="{294A09A9-5501-47C1-A89A-A340965A2BE2}"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086499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rtl="0"/>
            <a:r>
              <a:rPr lang="ja"/>
              <a:t>20XX</a:t>
            </a:r>
            <a:endParaRPr lang="en-US" dirty="0"/>
          </a:p>
        </p:txBody>
      </p:sp>
      <p:sp>
        <p:nvSpPr>
          <p:cNvPr id="5" name="Footer Placeholder 4"/>
          <p:cNvSpPr>
            <a:spLocks noGrp="1"/>
          </p:cNvSpPr>
          <p:nvPr>
            <p:ph type="ftr" sz="quarter" idx="11"/>
          </p:nvPr>
        </p:nvSpPr>
        <p:spPr/>
        <p:txBody>
          <a:bodyPr/>
          <a:lstStyle/>
          <a:p>
            <a:pPr rtl="0"/>
            <a:r>
              <a:rPr lang="ja"/>
              <a:t>サンプル フッター テキスト</a:t>
            </a:r>
          </a:p>
        </p:txBody>
      </p:sp>
      <p:sp>
        <p:nvSpPr>
          <p:cNvPr id="6" name="Slide Number Placeholder 5"/>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210483917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r>
              <a:rPr lang="ja"/>
              <a:t>20XX</a:t>
            </a:r>
            <a:endParaRPr lang="en-US" dirty="0"/>
          </a:p>
        </p:txBody>
      </p:sp>
      <p:sp>
        <p:nvSpPr>
          <p:cNvPr id="4" name="Footer Placeholder 4"/>
          <p:cNvSpPr>
            <a:spLocks noGrp="1"/>
          </p:cNvSpPr>
          <p:nvPr>
            <p:ph type="ftr" sz="quarter" idx="11"/>
          </p:nvPr>
        </p:nvSpPr>
        <p:spPr/>
        <p:txBody>
          <a:bodyPr/>
          <a:lstStyle/>
          <a:p>
            <a:pPr rtl="0"/>
            <a:r>
              <a:rPr lang="ja"/>
              <a:t>サンプル フッター テキスト</a:t>
            </a:r>
          </a:p>
        </p:txBody>
      </p:sp>
      <p:sp>
        <p:nvSpPr>
          <p:cNvPr id="6" name="Slide Number Placeholder 5"/>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37800605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r>
              <a:rPr lang="ja"/>
              <a:t>20XX</a:t>
            </a:r>
            <a:endParaRPr lang="en-US" dirty="0"/>
          </a:p>
        </p:txBody>
      </p:sp>
      <p:sp>
        <p:nvSpPr>
          <p:cNvPr id="4" name="Footer Placeholder 4"/>
          <p:cNvSpPr>
            <a:spLocks noGrp="1"/>
          </p:cNvSpPr>
          <p:nvPr>
            <p:ph type="ftr" sz="quarter" idx="11"/>
          </p:nvPr>
        </p:nvSpPr>
        <p:spPr/>
        <p:txBody>
          <a:bodyPr/>
          <a:lstStyle/>
          <a:p>
            <a:pPr rtl="0"/>
            <a:r>
              <a:rPr lang="ja"/>
              <a:t>サンプル フッター テキスト</a:t>
            </a:r>
          </a:p>
        </p:txBody>
      </p:sp>
      <p:sp>
        <p:nvSpPr>
          <p:cNvPr id="6" name="Slide Number Placeholder 5"/>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32855444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lang="ja"/>
              <a:t>20XX</a:t>
            </a:r>
            <a:endParaRPr lang="en-US" dirty="0"/>
          </a:p>
        </p:txBody>
      </p:sp>
      <p:sp>
        <p:nvSpPr>
          <p:cNvPr id="5" name="Footer Placeholder 4"/>
          <p:cNvSpPr>
            <a:spLocks noGrp="1"/>
          </p:cNvSpPr>
          <p:nvPr>
            <p:ph type="ftr" sz="quarter" idx="11"/>
          </p:nvPr>
        </p:nvSpPr>
        <p:spPr/>
        <p:txBody>
          <a:bodyPr/>
          <a:lstStyle/>
          <a:p>
            <a:pPr rtl="0"/>
            <a:r>
              <a:rPr lang="ja"/>
              <a:t>サンプル フッター テキスト</a:t>
            </a:r>
          </a:p>
        </p:txBody>
      </p:sp>
      <p:sp>
        <p:nvSpPr>
          <p:cNvPr id="6" name="Slide Number Placeholder 5"/>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20715421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lang="ja"/>
              <a:t>20XX</a:t>
            </a:r>
            <a:endParaRPr lang="en-US" dirty="0"/>
          </a:p>
        </p:txBody>
      </p:sp>
      <p:sp>
        <p:nvSpPr>
          <p:cNvPr id="5" name="Footer Placeholder 4"/>
          <p:cNvSpPr>
            <a:spLocks noGrp="1"/>
          </p:cNvSpPr>
          <p:nvPr>
            <p:ph type="ftr" sz="quarter" idx="11"/>
          </p:nvPr>
        </p:nvSpPr>
        <p:spPr/>
        <p:txBody>
          <a:bodyPr/>
          <a:lstStyle/>
          <a:p>
            <a:pPr rtl="0"/>
            <a:r>
              <a:rPr lang="ja"/>
              <a:t>サンプル フッター テキスト</a:t>
            </a:r>
          </a:p>
        </p:txBody>
      </p:sp>
      <p:sp>
        <p:nvSpPr>
          <p:cNvPr id="6" name="Slide Number Placeholder 5"/>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6397172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タイトル​​">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userDrawn="1"/>
        </p:nvSpPr>
        <p:spPr>
          <a:xfrm>
            <a:off x="0" y="0"/>
            <a:ext cx="7532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タイトル 1">
            <a:extLst>
              <a:ext uri="{FF2B5EF4-FFF2-40B4-BE49-F238E27FC236}">
                <a16:creationId xmlns:a16="http://schemas.microsoft.com/office/drawing/2014/main" id="{CA4C316E-D918-422D-AC5F-D93C59AB674F}"/>
              </a:ext>
            </a:extLst>
          </p:cNvPr>
          <p:cNvSpPr>
            <a:spLocks noGrp="1"/>
          </p:cNvSpPr>
          <p:nvPr>
            <p:ph type="title" hasCustomPrompt="1"/>
          </p:nvPr>
        </p:nvSpPr>
        <p:spPr>
          <a:xfrm>
            <a:off x="850392" y="493776"/>
            <a:ext cx="6389027" cy="4178808"/>
          </a:xfrm>
        </p:spPr>
        <p:txBody>
          <a:bodyPr rtlCol="0" anchor="b">
            <a:normAutofit/>
          </a:bodyPr>
          <a:lstStyle>
            <a:lvl1pPr algn="l">
              <a:lnSpc>
                <a:spcPct val="101000"/>
              </a:lnSpc>
              <a:spcBef>
                <a:spcPts val="700"/>
              </a:spcBef>
              <a:spcAft>
                <a:spcPts val="700"/>
              </a:spcAft>
              <a:defRPr sz="5400" baseline="0">
                <a:latin typeface="Meiryo UI" panose="020B0604030504040204" pitchFamily="34" charset="-128"/>
                <a:ea typeface="Meiryo UI" panose="020B0604030504040204" pitchFamily="34" charset="-128"/>
              </a:defRPr>
            </a:lvl1pPr>
          </a:lstStyle>
          <a:p>
            <a:pPr rtl="0"/>
            <a:r>
              <a:rPr lang="ja"/>
              <a:t>クリックしてマスター テキストのスタイルを編集</a:t>
            </a:r>
          </a:p>
        </p:txBody>
      </p:sp>
      <p:sp>
        <p:nvSpPr>
          <p:cNvPr id="12" name="テキスト プレースホルダー 11">
            <a:extLst>
              <a:ext uri="{FF2B5EF4-FFF2-40B4-BE49-F238E27FC236}">
                <a16:creationId xmlns:a16="http://schemas.microsoft.com/office/drawing/2014/main" id="{4B4012DC-9879-489B-B525-C474C5DD299D}"/>
              </a:ext>
            </a:extLst>
          </p:cNvPr>
          <p:cNvSpPr>
            <a:spLocks noGrp="1"/>
          </p:cNvSpPr>
          <p:nvPr>
            <p:ph type="body" sz="quarter" idx="11" hasCustomPrompt="1"/>
          </p:nvPr>
        </p:nvSpPr>
        <p:spPr>
          <a:xfrm>
            <a:off x="850392" y="5001768"/>
            <a:ext cx="6227064" cy="1216152"/>
          </a:xfrm>
        </p:spPr>
        <p:txBody>
          <a:bodyPr rtlCol="0" anchor="ctr">
            <a:normAutofit/>
          </a:bodyPr>
          <a:lstStyle>
            <a:lvl1pPr>
              <a:defRPr lang="en-US" sz="2400" kern="1200" spc="50" baseline="0" dirty="0" smtClean="0">
                <a:solidFill>
                  <a:schemeClr val="bg1"/>
                </a:solidFill>
                <a:latin typeface="Meiryo UI" panose="020B0604030504040204" pitchFamily="34" charset="-128"/>
                <a:ea typeface="Meiryo UI" panose="020B0604030504040204" pitchFamily="34" charset="-128"/>
                <a:cs typeface="Calibri"/>
              </a:defRPr>
            </a:lvl1pPr>
            <a:lvl2pPr marL="0" indent="0">
              <a:buNone/>
              <a:defRPr/>
            </a:lvl2pPr>
          </a:lstStyle>
          <a:p>
            <a:pPr lvl="0" rtl="0"/>
            <a:r>
              <a:rPr lang="ja"/>
              <a:t>クリックしてマスター テキストのスタイルを編集</a:t>
            </a:r>
          </a:p>
        </p:txBody>
      </p:sp>
      <p:sp>
        <p:nvSpPr>
          <p:cNvPr id="4" name="図プレースホルダー 3">
            <a:extLst>
              <a:ext uri="{FF2B5EF4-FFF2-40B4-BE49-F238E27FC236}">
                <a16:creationId xmlns:a16="http://schemas.microsoft.com/office/drawing/2014/main" id="{9AFC936F-8170-723C-A6D1-A8D7B87C47EB}"/>
              </a:ext>
            </a:extLst>
          </p:cNvPr>
          <p:cNvSpPr>
            <a:spLocks noGrp="1"/>
          </p:cNvSpPr>
          <p:nvPr>
            <p:ph type="pic" sz="quarter" idx="12"/>
          </p:nvPr>
        </p:nvSpPr>
        <p:spPr>
          <a:xfrm>
            <a:off x="7534656" y="0"/>
            <a:ext cx="4654296" cy="3429000"/>
          </a:xfrm>
        </p:spPr>
        <p:txBody>
          <a:bodyPr rtlCol="0"/>
          <a:lstStyle/>
          <a:p>
            <a:pPr rtl="0"/>
            <a:endParaRPr lang="en-US" dirty="0"/>
          </a:p>
        </p:txBody>
      </p:sp>
      <p:sp>
        <p:nvSpPr>
          <p:cNvPr id="5" name="図プレースホルダー 3">
            <a:extLst>
              <a:ext uri="{FF2B5EF4-FFF2-40B4-BE49-F238E27FC236}">
                <a16:creationId xmlns:a16="http://schemas.microsoft.com/office/drawing/2014/main" id="{91024960-56D5-F5C3-5D87-3CBEB9F79D7E}"/>
              </a:ext>
            </a:extLst>
          </p:cNvPr>
          <p:cNvSpPr>
            <a:spLocks noGrp="1"/>
          </p:cNvSpPr>
          <p:nvPr>
            <p:ph type="pic" sz="quarter" idx="13"/>
          </p:nvPr>
        </p:nvSpPr>
        <p:spPr>
          <a:xfrm>
            <a:off x="7534656" y="3429000"/>
            <a:ext cx="4654296" cy="3429000"/>
          </a:xfrm>
        </p:spPr>
        <p:txBody>
          <a:bodyPr rtlCol="0"/>
          <a:lstStyle/>
          <a:p>
            <a:pPr rtl="0"/>
            <a:endParaRPr lang="en-US" dirty="0"/>
          </a:p>
        </p:txBody>
      </p:sp>
    </p:spTree>
    <p:extLst>
      <p:ext uri="{BB962C8B-B14F-4D97-AF65-F5344CB8AC3E}">
        <p14:creationId xmlns:p14="http://schemas.microsoft.com/office/powerpoint/2010/main" val="4293987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議題">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タイトル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rtlCol="0">
            <a:normAutofit/>
          </a:bodyPr>
          <a:lstStyle>
            <a:lvl1pPr>
              <a:lnSpc>
                <a:spcPct val="101000"/>
              </a:lnSpc>
              <a:spcBef>
                <a:spcPts val="700"/>
              </a:spcBef>
              <a:spcAft>
                <a:spcPts val="700"/>
              </a:spcAft>
              <a:defRPr sz="4800" baseline="0">
                <a:solidFill>
                  <a:schemeClr val="tx1"/>
                </a:solidFill>
                <a:latin typeface="Meiryo UI" panose="020B0604030504040204" pitchFamily="34" charset="-128"/>
                <a:ea typeface="Meiryo UI" panose="020B0604030504040204" pitchFamily="34" charset="-128"/>
              </a:defRPr>
            </a:lvl1pPr>
          </a:lstStyle>
          <a:p>
            <a:pPr rtl="0"/>
            <a:r>
              <a:rPr lang="ja"/>
              <a:t>クリックしてマスター テキストを編集</a:t>
            </a:r>
          </a:p>
        </p:txBody>
      </p:sp>
      <p:sp>
        <p:nvSpPr>
          <p:cNvPr id="7" name="コンテンツ プレースホルダー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rtlCol="0">
            <a:normAutofit/>
          </a:bodyPr>
          <a:lstStyle>
            <a:lvl1pPr>
              <a:defRPr>
                <a:solidFill>
                  <a:schemeClr val="bg1"/>
                </a:solidFill>
                <a:latin typeface="Meiryo UI" panose="020B0604030504040204" pitchFamily="34" charset="-128"/>
                <a:ea typeface="Meiryo UI" panose="020B0604030504040204" pitchFamily="34" charset="-128"/>
              </a:defRPr>
            </a:lvl1pPr>
          </a:lstStyle>
          <a:p>
            <a:pPr rtl="0"/>
            <a:r>
              <a:rPr lang="ja">
                <a:cs typeface="Calibri"/>
              </a:rPr>
              <a:t>クリックしてマスター テキストのスタイルを編集</a:t>
            </a:r>
          </a:p>
          <a:p>
            <a:pPr rtl="0"/>
            <a:endParaRPr lang="en-US" dirty="0">
              <a:cs typeface="Calibri"/>
            </a:endParaRPr>
          </a:p>
        </p:txBody>
      </p:sp>
      <p:sp>
        <p:nvSpPr>
          <p:cNvPr id="14" name="図プレースホルダー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rtlCol="0"/>
          <a:lstStyle/>
          <a:p>
            <a:pPr rtl="0"/>
            <a:endParaRPr lang="en-US" dirty="0"/>
          </a:p>
        </p:txBody>
      </p:sp>
      <p:sp>
        <p:nvSpPr>
          <p:cNvPr id="16" name="図プレースホルダー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rtlCol="0"/>
          <a:lstStyle/>
          <a:p>
            <a:pPr rtl="0"/>
            <a:endParaRPr lang="en-US" dirty="0"/>
          </a:p>
        </p:txBody>
      </p:sp>
    </p:spTree>
    <p:extLst>
      <p:ext uri="{BB962C8B-B14F-4D97-AF65-F5344CB8AC3E}">
        <p14:creationId xmlns:p14="http://schemas.microsoft.com/office/powerpoint/2010/main" val="376538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pPr rtl="0"/>
            <a:r>
              <a:rPr lang="ja"/>
              <a:t>20XX</a:t>
            </a:r>
            <a:endParaRPr lang="en-US" dirty="0"/>
          </a:p>
        </p:txBody>
      </p:sp>
      <p:sp>
        <p:nvSpPr>
          <p:cNvPr id="5" name="Footer Placeholder 4"/>
          <p:cNvSpPr>
            <a:spLocks noGrp="1"/>
          </p:cNvSpPr>
          <p:nvPr>
            <p:ph type="ftr" sz="quarter" idx="11"/>
          </p:nvPr>
        </p:nvSpPr>
        <p:spPr/>
        <p:txBody>
          <a:bodyPr/>
          <a:lstStyle/>
          <a:p>
            <a:pPr rtl="0"/>
            <a:r>
              <a:rPr lang="ja"/>
              <a:t>サンプル フッター テキスト</a:t>
            </a:r>
          </a:p>
        </p:txBody>
      </p:sp>
      <p:sp>
        <p:nvSpPr>
          <p:cNvPr id="6" name="Slide Number Placeholder 5"/>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87313408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489F5C-9619-570F-2BF3-BFD29ABE670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BF9FB9C-7DB1-5D83-EBA5-88F823C4F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9EE19DD-7B6B-2210-BB3F-7D64F59946AC}"/>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5" name="フッター プレースホルダー 4">
            <a:extLst>
              <a:ext uri="{FF2B5EF4-FFF2-40B4-BE49-F238E27FC236}">
                <a16:creationId xmlns:a16="http://schemas.microsoft.com/office/drawing/2014/main" id="{050CB1D5-3BDF-3837-E78E-D6E055E34B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ABE597-9A8D-81EA-3DE9-9CFD0C52398F}"/>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2584427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AAFB24-76FA-B719-6627-F73193123B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D9219A-2EAF-AED7-F037-D8F2CC167F5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7EEB2C-7721-41F9-4188-DEB61A96A042}"/>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5" name="フッター プレースホルダー 4">
            <a:extLst>
              <a:ext uri="{FF2B5EF4-FFF2-40B4-BE49-F238E27FC236}">
                <a16:creationId xmlns:a16="http://schemas.microsoft.com/office/drawing/2014/main" id="{BB9B7B23-2146-9CA6-18E7-3DCF5DA261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B4D697-40DD-F245-4D2F-7A6B1DDA4DE9}"/>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2975329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396486-FFF7-7C16-7DFA-794C08F024B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DED5C2-E2D6-5B2D-E1A5-8778C4EF7B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894C7A3-9A31-306F-6BF9-7763CF76EF08}"/>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5" name="フッター プレースホルダー 4">
            <a:extLst>
              <a:ext uri="{FF2B5EF4-FFF2-40B4-BE49-F238E27FC236}">
                <a16:creationId xmlns:a16="http://schemas.microsoft.com/office/drawing/2014/main" id="{18C992FB-404A-D5F9-C00F-C3D63F4D68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C4DF91-BAB0-4BAF-3740-A2C99A405546}"/>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2887818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B2322F-2BE5-6181-A3F9-01AAB477ED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A12DD7-5A2E-54C9-0832-101FC0745C2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8D5B5E0-690B-3FF4-C4D8-9A8A3509CCC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B260D3C-81AC-9DE3-DE09-945763697441}"/>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6" name="フッター プレースホルダー 5">
            <a:extLst>
              <a:ext uri="{FF2B5EF4-FFF2-40B4-BE49-F238E27FC236}">
                <a16:creationId xmlns:a16="http://schemas.microsoft.com/office/drawing/2014/main" id="{23829DF3-03B9-DE04-B19D-389F50CF2E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FBA781-FDC4-9D5B-9BCD-B18B95361AEB}"/>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371727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BE823-36E1-2E20-488D-D4E95E57D08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BD87B3-9F52-B747-5DB6-371A17495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F6458AD-F5F9-82B5-6A57-1379C2D0E8B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1E37922-06CA-194A-9E68-AF7946093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BCB60D2-EAE0-5F41-7175-CB7B706967D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2F9AD16-1F31-6971-79E4-05B3A2C5C26C}"/>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8" name="フッター プレースホルダー 7">
            <a:extLst>
              <a:ext uri="{FF2B5EF4-FFF2-40B4-BE49-F238E27FC236}">
                <a16:creationId xmlns:a16="http://schemas.microsoft.com/office/drawing/2014/main" id="{E68FDE6B-A446-1CCB-9479-5B51AF48E8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3F4E478-81A8-39D5-C3E8-8BBA6BD65ACB}"/>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4062591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AF4F-4062-A21B-EA55-3294E313690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16A668F-ADC5-DB7D-C49F-4A3D7DCD5397}"/>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4" name="フッター プレースホルダー 3">
            <a:extLst>
              <a:ext uri="{FF2B5EF4-FFF2-40B4-BE49-F238E27FC236}">
                <a16:creationId xmlns:a16="http://schemas.microsoft.com/office/drawing/2014/main" id="{0F11516C-6BCF-5803-D327-6C9D500CD84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6A3D9F4-31DB-D19D-C43C-A3A71991357F}"/>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2247006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0EA9EF-5C35-8FF5-E681-E904800A8D97}"/>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3" name="フッター プレースホルダー 2">
            <a:extLst>
              <a:ext uri="{FF2B5EF4-FFF2-40B4-BE49-F238E27FC236}">
                <a16:creationId xmlns:a16="http://schemas.microsoft.com/office/drawing/2014/main" id="{E98B8846-14FD-52ED-F760-0F867F903E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9C50226-709F-A434-FFD3-EC9BA0AFD0A2}"/>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113309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732DF-9189-F2EB-5617-BF71F6EBC1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A5D62F-402F-85CC-F30E-8C8E887F9F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A6B0C93-7FB9-D7F9-1142-3FDCF3F7A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7A771D-0564-FE25-AA4B-EF6E0EFE92FA}"/>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6" name="フッター プレースホルダー 5">
            <a:extLst>
              <a:ext uri="{FF2B5EF4-FFF2-40B4-BE49-F238E27FC236}">
                <a16:creationId xmlns:a16="http://schemas.microsoft.com/office/drawing/2014/main" id="{9DE96908-EFF4-38F4-E1B8-D5F8A7B5FFE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6A8354-A671-10DB-8DB2-4525CCCC53A0}"/>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2860020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F5D0EE-F4F8-F619-7396-EAA481329D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996F79D-A1CD-8FF6-56CC-E6C123B16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9C13453-CFB9-2854-AF2D-E9F591B79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61BF6D-F92F-B4D0-9EDD-1F3787FA60B8}"/>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6" name="フッター プレースホルダー 5">
            <a:extLst>
              <a:ext uri="{FF2B5EF4-FFF2-40B4-BE49-F238E27FC236}">
                <a16:creationId xmlns:a16="http://schemas.microsoft.com/office/drawing/2014/main" id="{AF92038D-ECE3-7596-2794-0F93AEFD23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D77C5D-91A0-487C-7D85-DC247FAE3128}"/>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3014730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46CF8B-5CC7-EB50-E8D7-0C471321674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86DAEA-057E-C1DA-692F-A6CB556B94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4422B9-8D5F-C5B2-F9CB-72CEA9F0ED2F}"/>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5" name="フッター プレースホルダー 4">
            <a:extLst>
              <a:ext uri="{FF2B5EF4-FFF2-40B4-BE49-F238E27FC236}">
                <a16:creationId xmlns:a16="http://schemas.microsoft.com/office/drawing/2014/main" id="{D333B514-E1B8-B403-AF4D-558FEB291D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C0CF43-E6A7-8491-C252-4AFE223E7488}"/>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68941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rtl="0"/>
            <a:r>
              <a:rPr lang="ja"/>
              <a:t>20XX</a:t>
            </a:r>
            <a:endParaRPr lang="en-US" dirty="0"/>
          </a:p>
        </p:txBody>
      </p:sp>
      <p:sp>
        <p:nvSpPr>
          <p:cNvPr id="5" name="Footer Placeholder 4"/>
          <p:cNvSpPr>
            <a:spLocks noGrp="1"/>
          </p:cNvSpPr>
          <p:nvPr>
            <p:ph type="ftr" sz="quarter" idx="11"/>
          </p:nvPr>
        </p:nvSpPr>
        <p:spPr/>
        <p:txBody>
          <a:bodyPr/>
          <a:lstStyle/>
          <a:p>
            <a:pPr rtl="0"/>
            <a:r>
              <a:rPr lang="ja"/>
              <a:t>サンプル フッター テキスト</a:t>
            </a:r>
          </a:p>
        </p:txBody>
      </p:sp>
      <p:sp>
        <p:nvSpPr>
          <p:cNvPr id="6" name="Slide Number Placeholder 5"/>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394011121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DD17D52-7A58-6951-433D-2D07C88784C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BD5249B-1353-1EB7-6019-22B11DC46DC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1F8C67-1E45-D1C5-FD4B-E87EF46B4DEF}"/>
              </a:ext>
            </a:extLst>
          </p:cNvPr>
          <p:cNvSpPr>
            <a:spLocks noGrp="1"/>
          </p:cNvSpPr>
          <p:nvPr>
            <p:ph type="dt" sz="half" idx="10"/>
          </p:nvPr>
        </p:nvSpPr>
        <p:spPr/>
        <p:txBody>
          <a:bodyPr/>
          <a:lstStyle/>
          <a:p>
            <a:fld id="{A009770C-ABCD-424C-96FD-A90817E2D3A8}" type="datetimeFigureOut">
              <a:rPr kumimoji="1" lang="ja-JP" altLang="en-US" smtClean="0"/>
              <a:t>2025/10/12</a:t>
            </a:fld>
            <a:endParaRPr kumimoji="1" lang="ja-JP" altLang="en-US"/>
          </a:p>
        </p:txBody>
      </p:sp>
      <p:sp>
        <p:nvSpPr>
          <p:cNvPr id="5" name="フッター プレースホルダー 4">
            <a:extLst>
              <a:ext uri="{FF2B5EF4-FFF2-40B4-BE49-F238E27FC236}">
                <a16:creationId xmlns:a16="http://schemas.microsoft.com/office/drawing/2014/main" id="{C84A6882-1359-AB0F-ABE7-57CD5760E1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61B0ED-E524-88B4-7FAD-B2D206180B61}"/>
              </a:ext>
            </a:extLst>
          </p:cNvPr>
          <p:cNvSpPr>
            <a:spLocks noGrp="1"/>
          </p:cNvSpPr>
          <p:nvPr>
            <p:ph type="sldNum" sz="quarter" idx="12"/>
          </p:nvPr>
        </p:nvSpPr>
        <p:spPr/>
        <p:txBody>
          <a:body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371340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rtl="0"/>
            <a:r>
              <a:rPr lang="ja"/>
              <a:t>20XX</a:t>
            </a:r>
            <a:endParaRPr lang="en-US" dirty="0"/>
          </a:p>
        </p:txBody>
      </p:sp>
      <p:sp>
        <p:nvSpPr>
          <p:cNvPr id="6" name="Footer Placeholder 5"/>
          <p:cNvSpPr>
            <a:spLocks noGrp="1"/>
          </p:cNvSpPr>
          <p:nvPr>
            <p:ph type="ftr" sz="quarter" idx="11"/>
          </p:nvPr>
        </p:nvSpPr>
        <p:spPr/>
        <p:txBody>
          <a:bodyPr/>
          <a:lstStyle/>
          <a:p>
            <a:pPr rtl="0"/>
            <a:r>
              <a:rPr lang="ja"/>
              <a:t>サンプル フッター テキスト</a:t>
            </a:r>
          </a:p>
        </p:txBody>
      </p:sp>
      <p:sp>
        <p:nvSpPr>
          <p:cNvPr id="7" name="Slide Number Placeholder 6"/>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30695799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r>
              <a:rPr lang="ja"/>
              <a:t>20XX</a:t>
            </a:r>
            <a:endParaRPr lang="en-US" dirty="0"/>
          </a:p>
        </p:txBody>
      </p:sp>
      <p:sp>
        <p:nvSpPr>
          <p:cNvPr id="8" name="Footer Placeholder 7"/>
          <p:cNvSpPr>
            <a:spLocks noGrp="1"/>
          </p:cNvSpPr>
          <p:nvPr>
            <p:ph type="ftr" sz="quarter" idx="11"/>
          </p:nvPr>
        </p:nvSpPr>
        <p:spPr/>
        <p:txBody>
          <a:bodyPr/>
          <a:lstStyle/>
          <a:p>
            <a:pPr rtl="0"/>
            <a:r>
              <a:rPr lang="ja"/>
              <a:t>サンプル フッター テキスト</a:t>
            </a:r>
          </a:p>
        </p:txBody>
      </p:sp>
      <p:sp>
        <p:nvSpPr>
          <p:cNvPr id="9" name="Slide Number Placeholder 8"/>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23097733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pPr rtl="0"/>
            <a:r>
              <a:rPr lang="ja"/>
              <a:t>20XX</a:t>
            </a:r>
            <a:endParaRPr lang="en-US" dirty="0"/>
          </a:p>
        </p:txBody>
      </p:sp>
      <p:sp>
        <p:nvSpPr>
          <p:cNvPr id="5" name="Footer Placeholder 3"/>
          <p:cNvSpPr>
            <a:spLocks noGrp="1"/>
          </p:cNvSpPr>
          <p:nvPr>
            <p:ph type="ftr" sz="quarter" idx="11"/>
          </p:nvPr>
        </p:nvSpPr>
        <p:spPr/>
        <p:txBody>
          <a:bodyPr/>
          <a:lstStyle/>
          <a:p>
            <a:pPr rtl="0"/>
            <a:r>
              <a:rPr lang="ja"/>
              <a:t>サンプル フッター テキスト</a:t>
            </a:r>
          </a:p>
        </p:txBody>
      </p:sp>
      <p:sp>
        <p:nvSpPr>
          <p:cNvPr id="6" name="Slide Number Placeholder 4"/>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14109465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r>
              <a:rPr lang="ja"/>
              <a:t>20XX</a:t>
            </a:r>
            <a:endParaRPr lang="en-US" dirty="0"/>
          </a:p>
        </p:txBody>
      </p:sp>
      <p:sp>
        <p:nvSpPr>
          <p:cNvPr id="5" name="Footer Placeholder 2"/>
          <p:cNvSpPr>
            <a:spLocks noGrp="1"/>
          </p:cNvSpPr>
          <p:nvPr>
            <p:ph type="ftr" sz="quarter" idx="11"/>
          </p:nvPr>
        </p:nvSpPr>
        <p:spPr/>
        <p:txBody>
          <a:bodyPr/>
          <a:lstStyle/>
          <a:p>
            <a:pPr rtl="0"/>
            <a:r>
              <a:rPr lang="ja"/>
              <a:t>サンプル フッター テキスト</a:t>
            </a:r>
          </a:p>
        </p:txBody>
      </p:sp>
      <p:sp>
        <p:nvSpPr>
          <p:cNvPr id="6" name="Slide Number Placeholder 3"/>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72940501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pPr rtl="0"/>
            <a:r>
              <a:rPr lang="ja"/>
              <a:t>20XX</a:t>
            </a:r>
            <a:endParaRPr lang="en-US" dirty="0"/>
          </a:p>
        </p:txBody>
      </p:sp>
      <p:sp>
        <p:nvSpPr>
          <p:cNvPr id="5" name="Footer Placeholder 5"/>
          <p:cNvSpPr>
            <a:spLocks noGrp="1"/>
          </p:cNvSpPr>
          <p:nvPr>
            <p:ph type="ftr" sz="quarter" idx="11"/>
          </p:nvPr>
        </p:nvSpPr>
        <p:spPr/>
        <p:txBody>
          <a:bodyPr/>
          <a:lstStyle/>
          <a:p>
            <a:pPr rtl="0"/>
            <a:r>
              <a:rPr lang="ja"/>
              <a:t>サンプル フッター テキスト</a:t>
            </a:r>
          </a:p>
        </p:txBody>
      </p:sp>
      <p:sp>
        <p:nvSpPr>
          <p:cNvPr id="6" name="Slide Number Placeholder 6"/>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31819097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rtl="0"/>
            <a:r>
              <a:rPr lang="ja"/>
              <a:t>20XX</a:t>
            </a:r>
            <a:endParaRPr lang="en-US" dirty="0"/>
          </a:p>
        </p:txBody>
      </p:sp>
      <p:sp>
        <p:nvSpPr>
          <p:cNvPr id="6" name="Footer Placeholder 5"/>
          <p:cNvSpPr>
            <a:spLocks noGrp="1"/>
          </p:cNvSpPr>
          <p:nvPr>
            <p:ph type="ftr" sz="quarter" idx="11"/>
          </p:nvPr>
        </p:nvSpPr>
        <p:spPr/>
        <p:txBody>
          <a:bodyPr/>
          <a:lstStyle/>
          <a:p>
            <a:pPr rtl="0"/>
            <a:r>
              <a:rPr lang="ja"/>
              <a:t>サンプル フッター テキスト</a:t>
            </a:r>
          </a:p>
        </p:txBody>
      </p:sp>
      <p:sp>
        <p:nvSpPr>
          <p:cNvPr id="7" name="Slide Number Placeholder 6"/>
          <p:cNvSpPr>
            <a:spLocks noGrp="1"/>
          </p:cNvSpPr>
          <p:nvPr>
            <p:ph type="sldNum" sz="quarter" idx="12"/>
          </p:nvPr>
        </p:nvSpPr>
        <p:spPr/>
        <p:txBody>
          <a:body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19407498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ja"/>
              <a:t>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ja"/>
              <a:t>サンプル フッター テキスト</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294A09A9-5501-47C1-A89A-A340965A2BE2}" type="slidenum">
              <a:rPr lang="en-US" smtClean="0"/>
              <a:t>‹#›</a:t>
            </a:fld>
            <a:endParaRPr lang="en-US" dirty="0"/>
          </a:p>
        </p:txBody>
      </p:sp>
    </p:spTree>
    <p:extLst>
      <p:ext uri="{BB962C8B-B14F-4D97-AF65-F5344CB8AC3E}">
        <p14:creationId xmlns:p14="http://schemas.microsoft.com/office/powerpoint/2010/main" val="2401551223"/>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Lst>
  <p:hf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EE80B78-AA98-1FE3-7D5A-04C1BEEEB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9C34994-3FE7-EEAE-80F1-008E7BB1C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CB98AE-D676-D125-1DDB-A72D223E0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09770C-ABCD-424C-96FD-A90817E2D3A8}" type="datetimeFigureOut">
              <a:rPr kumimoji="1" lang="ja-JP" altLang="en-US" smtClean="0"/>
              <a:t>2025/10/12</a:t>
            </a:fld>
            <a:endParaRPr kumimoji="1" lang="ja-JP" altLang="en-US"/>
          </a:p>
        </p:txBody>
      </p:sp>
      <p:sp>
        <p:nvSpPr>
          <p:cNvPr id="5" name="フッター プレースホルダー 4">
            <a:extLst>
              <a:ext uri="{FF2B5EF4-FFF2-40B4-BE49-F238E27FC236}">
                <a16:creationId xmlns:a16="http://schemas.microsoft.com/office/drawing/2014/main" id="{B9E97867-824C-4608-3BCB-378877282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1D1BA99-918B-57FA-1A29-B0415D035B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BFA289-4BBB-49F8-A33A-C400A9398931}" type="slidenum">
              <a:rPr kumimoji="1" lang="ja-JP" altLang="en-US" smtClean="0"/>
              <a:t>‹#›</a:t>
            </a:fld>
            <a:endParaRPr kumimoji="1" lang="ja-JP" altLang="en-US"/>
          </a:p>
        </p:txBody>
      </p:sp>
    </p:spTree>
    <p:extLst>
      <p:ext uri="{BB962C8B-B14F-4D97-AF65-F5344CB8AC3E}">
        <p14:creationId xmlns:p14="http://schemas.microsoft.com/office/powerpoint/2010/main" val="35805074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8.png"/><Relationship Id="rId12"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diagramColors" Target="../diagrams/colors8.xml"/><Relationship Id="rId5" Type="http://schemas.openxmlformats.org/officeDocument/2006/relationships/image" Target="../media/image4.png"/><Relationship Id="rId10" Type="http://schemas.openxmlformats.org/officeDocument/2006/relationships/diagramQuickStyle" Target="../diagrams/quickStyle8.xml"/><Relationship Id="rId4" Type="http://schemas.openxmlformats.org/officeDocument/2006/relationships/image" Target="../media/image3.png"/><Relationship Id="rId9"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8.png"/><Relationship Id="rId12"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diagramColors" Target="../diagrams/colors9.xml"/><Relationship Id="rId5" Type="http://schemas.openxmlformats.org/officeDocument/2006/relationships/image" Target="../media/image4.png"/><Relationship Id="rId10" Type="http://schemas.openxmlformats.org/officeDocument/2006/relationships/diagramQuickStyle" Target="../diagrams/quickStyle9.xml"/><Relationship Id="rId4" Type="http://schemas.openxmlformats.org/officeDocument/2006/relationships/image" Target="../media/image3.png"/><Relationship Id="rId9"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papers.ssrn.com/sol3/papers.cfm?abstract_id=443040"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png"/><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diagramColors" Target="../diagrams/colors3.xml"/><Relationship Id="rId5" Type="http://schemas.openxmlformats.org/officeDocument/2006/relationships/image" Target="../media/image4.png"/><Relationship Id="rId10" Type="http://schemas.openxmlformats.org/officeDocument/2006/relationships/diagramQuickStyle" Target="../diagrams/quickStyle3.xml"/><Relationship Id="rId4" Type="http://schemas.openxmlformats.org/officeDocument/2006/relationships/image" Target="../media/image3.png"/><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2.png"/><Relationship Id="rId7" Type="http://schemas.openxmlformats.org/officeDocument/2006/relationships/image" Target="../media/image11.png"/><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diagramColors" Target="../diagrams/colors4.xml"/><Relationship Id="rId5" Type="http://schemas.openxmlformats.org/officeDocument/2006/relationships/image" Target="../media/image4.png"/><Relationship Id="rId10" Type="http://schemas.openxmlformats.org/officeDocument/2006/relationships/diagramQuickStyle" Target="../diagrams/quickStyle4.xml"/><Relationship Id="rId4" Type="http://schemas.openxmlformats.org/officeDocument/2006/relationships/image" Target="../media/image3.png"/><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 name="Picture 1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2" name="Oval 2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24" name="Picture 2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6" name="Picture 2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8" name="Rectangle 2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43" name="Rectangle 2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タイトル 12">
            <a:extLst>
              <a:ext uri="{FF2B5EF4-FFF2-40B4-BE49-F238E27FC236}">
                <a16:creationId xmlns:a16="http://schemas.microsoft.com/office/drawing/2014/main" id="{E8C4EFE6-2069-473C-9C7D-664E02AC6481}"/>
              </a:ext>
            </a:extLst>
          </p:cNvPr>
          <p:cNvSpPr>
            <a:spLocks noGrp="1"/>
          </p:cNvSpPr>
          <p:nvPr>
            <p:ph type="title"/>
          </p:nvPr>
        </p:nvSpPr>
        <p:spPr>
          <a:xfrm>
            <a:off x="4695164" y="561282"/>
            <a:ext cx="7383847" cy="3329581"/>
          </a:xfrm>
        </p:spPr>
        <p:txBody>
          <a:bodyPr vert="horz" lIns="91440" tIns="45720" rIns="91440" bIns="45720" rtlCol="0" anchor="b">
            <a:normAutofit/>
          </a:bodyPr>
          <a:lstStyle/>
          <a:p>
            <a:pPr>
              <a:lnSpc>
                <a:spcPct val="91000"/>
              </a:lnSpc>
              <a:spcBef>
                <a:spcPct val="0"/>
              </a:spcBef>
            </a:pPr>
            <a:r>
              <a:rPr lang="en-US" altLang="ja-JP" sz="6100" dirty="0">
                <a:solidFill>
                  <a:srgbClr val="EBEBEB"/>
                </a:solidFill>
                <a:latin typeface="+mj-lt"/>
                <a:ea typeface="+mj-ea"/>
              </a:rPr>
              <a:t>USB</a:t>
            </a:r>
            <a:r>
              <a:rPr lang="ja-JP" altLang="en-US" sz="6100" dirty="0">
                <a:solidFill>
                  <a:srgbClr val="EBEBEB"/>
                </a:solidFill>
                <a:latin typeface="+mj-lt"/>
                <a:ea typeface="+mj-ea"/>
              </a:rPr>
              <a:t>安定性の改善と</a:t>
            </a:r>
            <a:r>
              <a:rPr lang="en-US" altLang="ja-JP" sz="6100" dirty="0" err="1">
                <a:solidFill>
                  <a:srgbClr val="EBEBEB"/>
                </a:solidFill>
                <a:latin typeface="+mj-lt"/>
                <a:ea typeface="+mj-ea"/>
              </a:rPr>
              <a:t>TinyGo</a:t>
            </a:r>
            <a:r>
              <a:rPr lang="ja-JP" altLang="en-US" sz="6100" dirty="0">
                <a:solidFill>
                  <a:srgbClr val="EBEBEB"/>
                </a:solidFill>
                <a:latin typeface="+mj-lt"/>
                <a:ea typeface="+mj-ea"/>
              </a:rPr>
              <a:t>の貢献事例</a:t>
            </a:r>
            <a:br>
              <a:rPr lang="en-US" sz="6100" dirty="0">
                <a:solidFill>
                  <a:srgbClr val="EBEBEB"/>
                </a:solidFill>
                <a:latin typeface="+mj-lt"/>
                <a:ea typeface="+mj-ea"/>
              </a:rPr>
            </a:br>
            <a:endParaRPr lang="ja" altLang="en-US" sz="6100" dirty="0">
              <a:solidFill>
                <a:srgbClr val="EBEBEB"/>
              </a:solidFill>
              <a:latin typeface="+mj-lt"/>
              <a:ea typeface="+mj-ea"/>
            </a:endParaRPr>
          </a:p>
        </p:txBody>
      </p:sp>
      <p:sp>
        <p:nvSpPr>
          <p:cNvPr id="9" name="テキスト プレースホルダー 8">
            <a:extLst>
              <a:ext uri="{FF2B5EF4-FFF2-40B4-BE49-F238E27FC236}">
                <a16:creationId xmlns:a16="http://schemas.microsoft.com/office/drawing/2014/main" id="{0A309D09-2937-4053-9CD6-3131EABB071E}"/>
              </a:ext>
            </a:extLst>
          </p:cNvPr>
          <p:cNvSpPr>
            <a:spLocks noGrp="1"/>
          </p:cNvSpPr>
          <p:nvPr>
            <p:ph type="body" sz="quarter" idx="11"/>
          </p:nvPr>
        </p:nvSpPr>
        <p:spPr>
          <a:xfrm>
            <a:off x="9263729" y="4629226"/>
            <a:ext cx="5222326" cy="861420"/>
          </a:xfrm>
        </p:spPr>
        <p:txBody>
          <a:bodyPr vert="horz" lIns="91440" tIns="45720" rIns="91440" bIns="45720" rtlCol="0" anchor="t">
            <a:normAutofit/>
          </a:bodyPr>
          <a:lstStyle/>
          <a:p>
            <a:pPr marL="0" indent="0">
              <a:buNone/>
            </a:pPr>
            <a:r>
              <a:rPr lang="ja-JP" altLang="en-US" sz="3200" cap="all" dirty="0">
                <a:solidFill>
                  <a:schemeClr val="tx2">
                    <a:lumMod val="40000"/>
                    <a:lumOff val="60000"/>
                  </a:schemeClr>
                </a:solidFill>
                <a:latin typeface="+mj-lt"/>
                <a:ea typeface="+mj-ea"/>
                <a:cs typeface="+mj-cs"/>
              </a:rPr>
              <a:t>北野　優</a:t>
            </a:r>
            <a:endParaRPr lang="en-US" altLang="ja" sz="3200" cap="all" dirty="0">
              <a:solidFill>
                <a:schemeClr val="tx2">
                  <a:lumMod val="40000"/>
                  <a:lumOff val="60000"/>
                </a:schemeClr>
              </a:solidFill>
              <a:latin typeface="+mj-lt"/>
              <a:ea typeface="+mj-ea"/>
              <a:cs typeface="+mj-cs"/>
            </a:endParaRPr>
          </a:p>
        </p:txBody>
      </p:sp>
      <p:sp>
        <p:nvSpPr>
          <p:cNvPr id="4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4" name="Rectangle 33">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1" name="テキスト プレースホルダー 8">
            <a:extLst>
              <a:ext uri="{FF2B5EF4-FFF2-40B4-BE49-F238E27FC236}">
                <a16:creationId xmlns:a16="http://schemas.microsoft.com/office/drawing/2014/main" id="{14D7FA83-4DDC-6032-20AC-6E95004ADEE3}"/>
              </a:ext>
            </a:extLst>
          </p:cNvPr>
          <p:cNvSpPr txBox="1">
            <a:spLocks/>
          </p:cNvSpPr>
          <p:nvPr/>
        </p:nvSpPr>
        <p:spPr>
          <a:xfrm>
            <a:off x="5561541" y="3261872"/>
            <a:ext cx="5222326" cy="861420"/>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lang="en-US" sz="2400" b="0" i="0" kern="1200" spc="50" baseline="0" dirty="0" smtClean="0">
                <a:solidFill>
                  <a:schemeClr val="bg1"/>
                </a:solidFill>
                <a:latin typeface="Meiryo UI" panose="020B0604030504040204" pitchFamily="34" charset="-128"/>
                <a:ea typeface="Meiryo UI" panose="020B0604030504040204" pitchFamily="34" charset="-128"/>
                <a:cs typeface="Calibri"/>
              </a:defRPr>
            </a:lvl1pPr>
            <a:lvl2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a:lstStyle>
          <a:p>
            <a:pPr marL="0" indent="0">
              <a:buNone/>
            </a:pPr>
            <a:r>
              <a:rPr lang="en-US" altLang="ja-JP" sz="3200" dirty="0">
                <a:solidFill>
                  <a:schemeClr val="accent2">
                    <a:lumMod val="40000"/>
                    <a:lumOff val="60000"/>
                  </a:schemeClr>
                </a:solidFill>
              </a:rPr>
              <a:t>OSS</a:t>
            </a:r>
            <a:r>
              <a:rPr lang="ja-JP" altLang="en-US" sz="3200" dirty="0">
                <a:solidFill>
                  <a:schemeClr val="accent2">
                    <a:lumMod val="40000"/>
                    <a:lumOff val="60000"/>
                  </a:schemeClr>
                </a:solidFill>
              </a:rPr>
              <a:t>はキャリアになるのか？</a:t>
            </a:r>
            <a:br>
              <a:rPr lang="en-US" altLang="ja-JP" sz="4800" dirty="0">
                <a:solidFill>
                  <a:schemeClr val="accent2">
                    <a:lumMod val="40000"/>
                    <a:lumOff val="60000"/>
                  </a:schemeClr>
                </a:solidFill>
              </a:rPr>
            </a:br>
            <a:endParaRPr lang="ja-JP" altLang="en-US" sz="3200" cap="all" dirty="0">
              <a:solidFill>
                <a:schemeClr val="accent2">
                  <a:lumMod val="40000"/>
                  <a:lumOff val="60000"/>
                </a:schemeClr>
              </a:solidFill>
              <a:latin typeface="+mj-lt"/>
              <a:ea typeface="+mj-ea"/>
              <a:cs typeface="+mj-cs"/>
            </a:endParaRPr>
          </a:p>
        </p:txBody>
      </p:sp>
      <p:pic>
        <p:nvPicPr>
          <p:cNvPr id="1026" name="Picture 2" descr="Image">
            <a:extLst>
              <a:ext uri="{FF2B5EF4-FFF2-40B4-BE49-F238E27FC236}">
                <a16:creationId xmlns:a16="http://schemas.microsoft.com/office/drawing/2014/main" id="{0F66448A-61C5-8585-092D-03B258F3A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989" y="499268"/>
            <a:ext cx="4324889" cy="61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58F78F-6120-FB8D-5220-C59A1B4E11A7}"/>
            </a:ext>
          </a:extLst>
        </p:cNvPr>
        <p:cNvGrpSpPr/>
        <p:nvPr/>
      </p:nvGrpSpPr>
      <p:grpSpPr>
        <a:xfrm>
          <a:off x="0" y="0"/>
          <a:ext cx="0" cy="0"/>
          <a:chOff x="0" y="0"/>
          <a:chExt cx="0" cy="0"/>
        </a:xfrm>
      </p:grpSpPr>
      <p:pic>
        <p:nvPicPr>
          <p:cNvPr id="39" name="Picture 18">
            <a:extLst>
              <a:ext uri="{FF2B5EF4-FFF2-40B4-BE49-F238E27FC236}">
                <a16:creationId xmlns:a16="http://schemas.microsoft.com/office/drawing/2014/main" id="{6B913386-507C-43D5-8BC3-6491F0D35F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0" name="Picture 20">
            <a:extLst>
              <a:ext uri="{FF2B5EF4-FFF2-40B4-BE49-F238E27FC236}">
                <a16:creationId xmlns:a16="http://schemas.microsoft.com/office/drawing/2014/main" id="{391A576A-B718-785B-DA45-0D60527A43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 name="Oval 22">
            <a:extLst>
              <a:ext uri="{FF2B5EF4-FFF2-40B4-BE49-F238E27FC236}">
                <a16:creationId xmlns:a16="http://schemas.microsoft.com/office/drawing/2014/main" id="{AF99E21D-46FD-B5E1-2181-E5A2383D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42" name="Picture 24">
            <a:extLst>
              <a:ext uri="{FF2B5EF4-FFF2-40B4-BE49-F238E27FC236}">
                <a16:creationId xmlns:a16="http://schemas.microsoft.com/office/drawing/2014/main" id="{DC89CFCE-9DC0-88BC-0CD1-019D8D00F7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26">
            <a:extLst>
              <a:ext uri="{FF2B5EF4-FFF2-40B4-BE49-F238E27FC236}">
                <a16:creationId xmlns:a16="http://schemas.microsoft.com/office/drawing/2014/main" id="{088D4519-FDAA-8DF3-C404-16A97A90565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28">
            <a:extLst>
              <a:ext uri="{FF2B5EF4-FFF2-40B4-BE49-F238E27FC236}">
                <a16:creationId xmlns:a16="http://schemas.microsoft.com/office/drawing/2014/main" id="{CB169C48-37C1-E1AD-4155-D5024790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45" name="Rectangle 30">
            <a:extLst>
              <a:ext uri="{FF2B5EF4-FFF2-40B4-BE49-F238E27FC236}">
                <a16:creationId xmlns:a16="http://schemas.microsoft.com/office/drawing/2014/main" id="{A4B258D6-737A-64A3-C1AF-E72C845AD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6" name="Freeform 31">
            <a:extLst>
              <a:ext uri="{FF2B5EF4-FFF2-40B4-BE49-F238E27FC236}">
                <a16:creationId xmlns:a16="http://schemas.microsoft.com/office/drawing/2014/main" id="{D5F2BC58-61F7-C063-66B2-EA345C61D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7" name="Freeform: Shape 34">
            <a:extLst>
              <a:ext uri="{FF2B5EF4-FFF2-40B4-BE49-F238E27FC236}">
                <a16:creationId xmlns:a16="http://schemas.microsoft.com/office/drawing/2014/main" id="{13534586-3832-D8F1-75BC-8609BDA85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ja-JP" altLang="en-US"/>
          </a:p>
        </p:txBody>
      </p:sp>
      <p:pic>
        <p:nvPicPr>
          <p:cNvPr id="14" name="図 13">
            <a:extLst>
              <a:ext uri="{FF2B5EF4-FFF2-40B4-BE49-F238E27FC236}">
                <a16:creationId xmlns:a16="http://schemas.microsoft.com/office/drawing/2014/main" id="{66A3D911-BBEC-CB72-8035-3DDFB825B190}"/>
              </a:ext>
            </a:extLst>
          </p:cNvPr>
          <p:cNvPicPr>
            <a:picLocks noChangeAspect="1"/>
          </p:cNvPicPr>
          <p:nvPr/>
        </p:nvPicPr>
        <p:blipFill>
          <a:blip r:embed="rId7"/>
          <a:stretch>
            <a:fillRect/>
          </a:stretch>
        </p:blipFill>
        <p:spPr>
          <a:xfrm>
            <a:off x="6393888" y="647699"/>
            <a:ext cx="4901613" cy="5562601"/>
          </a:xfrm>
          <a:prstGeom prst="rect">
            <a:avLst/>
          </a:prstGeom>
          <a:effectLst/>
        </p:spPr>
      </p:pic>
      <p:sp>
        <p:nvSpPr>
          <p:cNvPr id="48" name="Rectangle 36">
            <a:extLst>
              <a:ext uri="{FF2B5EF4-FFF2-40B4-BE49-F238E27FC236}">
                <a16:creationId xmlns:a16="http://schemas.microsoft.com/office/drawing/2014/main" id="{067FB51F-9242-DD84-0738-EF8187D65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aphicFrame>
        <p:nvGraphicFramePr>
          <p:cNvPr id="8" name="コンテンツ プレースホルダー 7">
            <a:extLst>
              <a:ext uri="{FF2B5EF4-FFF2-40B4-BE49-F238E27FC236}">
                <a16:creationId xmlns:a16="http://schemas.microsoft.com/office/drawing/2014/main" id="{C9C77AE7-2495-8B69-23D8-774FD4043E66}"/>
              </a:ext>
            </a:extLst>
          </p:cNvPr>
          <p:cNvGraphicFramePr>
            <a:graphicFrameLocks noGrp="1"/>
          </p:cNvGraphicFramePr>
          <p:nvPr>
            <p:ph idx="1"/>
            <p:extLst>
              <p:ext uri="{D42A27DB-BD31-4B8C-83A1-F6EECF244321}">
                <p14:modId xmlns:p14="http://schemas.microsoft.com/office/powerpoint/2010/main" val="3776667629"/>
              </p:ext>
            </p:extLst>
          </p:nvPr>
        </p:nvGraphicFramePr>
        <p:xfrm>
          <a:off x="5711119" y="1979972"/>
          <a:ext cx="6203790" cy="4386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タイトル 1">
            <a:extLst>
              <a:ext uri="{FF2B5EF4-FFF2-40B4-BE49-F238E27FC236}">
                <a16:creationId xmlns:a16="http://schemas.microsoft.com/office/drawing/2014/main" id="{16B8769A-8CCD-98C5-927D-00AED1D27A68}"/>
              </a:ext>
            </a:extLst>
          </p:cNvPr>
          <p:cNvSpPr>
            <a:spLocks noGrp="1"/>
          </p:cNvSpPr>
          <p:nvPr>
            <p:ph type="title"/>
          </p:nvPr>
        </p:nvSpPr>
        <p:spPr>
          <a:xfrm>
            <a:off x="631621" y="408040"/>
            <a:ext cx="9529100" cy="1622321"/>
          </a:xfrm>
        </p:spPr>
        <p:txBody>
          <a:bodyPr vert="horz" lIns="91440" tIns="45720" rIns="91440" bIns="45720" rtlCol="0" anchor="t">
            <a:normAutofit/>
          </a:bodyPr>
          <a:lstStyle/>
          <a:p>
            <a:pPr>
              <a:spcBef>
                <a:spcPct val="0"/>
              </a:spcBef>
            </a:pPr>
            <a:r>
              <a:rPr lang="ja-JP" altLang="en-US" dirty="0">
                <a:solidFill>
                  <a:srgbClr val="EBEBEB"/>
                </a:solidFill>
              </a:rPr>
              <a:t>事例</a:t>
            </a:r>
            <a:r>
              <a:rPr lang="en-US" altLang="ja-JP" dirty="0">
                <a:solidFill>
                  <a:srgbClr val="EBEBEB"/>
                </a:solidFill>
              </a:rPr>
              <a:t>)USB</a:t>
            </a:r>
            <a:r>
              <a:rPr lang="ja-JP" altLang="en-US" dirty="0">
                <a:solidFill>
                  <a:srgbClr val="EBEBEB"/>
                </a:solidFill>
              </a:rPr>
              <a:t>安定性</a:t>
            </a:r>
            <a:r>
              <a:rPr lang="ja-JP" altLang="en-US" dirty="0"/>
              <a:t>改善</a:t>
            </a:r>
            <a:br>
              <a:rPr lang="en-US" altLang="ja-JP" dirty="0">
                <a:solidFill>
                  <a:srgbClr val="EBEBEB"/>
                </a:solidFill>
              </a:rPr>
            </a:br>
            <a:r>
              <a:rPr lang="ja-JP" altLang="en-US" dirty="0">
                <a:solidFill>
                  <a:schemeClr val="accent2"/>
                </a:solidFill>
              </a:rPr>
              <a:t>プルリクエスト</a:t>
            </a:r>
            <a:endParaRPr kumimoji="1" lang="en-US" altLang="ja-JP" sz="4200" b="0" i="0" kern="1200" dirty="0">
              <a:solidFill>
                <a:schemeClr val="accent2"/>
              </a:solidFill>
              <a:latin typeface="+mj-lt"/>
              <a:ea typeface="+mj-ea"/>
              <a:cs typeface="+mj-cs"/>
            </a:endParaRPr>
          </a:p>
        </p:txBody>
      </p:sp>
      <p:pic>
        <p:nvPicPr>
          <p:cNvPr id="4" name="図 3" descr="電子機器の部品&#10;&#10;AI 生成コンテンツは誤りを含む可能性があります。">
            <a:extLst>
              <a:ext uri="{FF2B5EF4-FFF2-40B4-BE49-F238E27FC236}">
                <a16:creationId xmlns:a16="http://schemas.microsoft.com/office/drawing/2014/main" id="{1E13E582-3765-CEE8-0148-64F2B70117A0}"/>
              </a:ext>
            </a:extLst>
          </p:cNvPr>
          <p:cNvPicPr>
            <a:picLocks noChangeAspect="1"/>
          </p:cNvPicPr>
          <p:nvPr/>
        </p:nvPicPr>
        <p:blipFill>
          <a:blip r:embed="rId13"/>
          <a:srcRect r="10547" b="8400"/>
          <a:stretch>
            <a:fillRect/>
          </a:stretch>
        </p:blipFill>
        <p:spPr>
          <a:xfrm>
            <a:off x="113859" y="2099520"/>
            <a:ext cx="5397923" cy="3859566"/>
          </a:xfrm>
          <a:prstGeom prst="rect">
            <a:avLst/>
          </a:prstGeom>
        </p:spPr>
      </p:pic>
    </p:spTree>
    <p:extLst>
      <p:ext uri="{BB962C8B-B14F-4D97-AF65-F5344CB8AC3E}">
        <p14:creationId xmlns:p14="http://schemas.microsoft.com/office/powerpoint/2010/main" val="376305903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E7772C-8BC1-DD46-4FDD-CB2C5756FD39}"/>
            </a:ext>
          </a:extLst>
        </p:cNvPr>
        <p:cNvGrpSpPr/>
        <p:nvPr/>
      </p:nvGrpSpPr>
      <p:grpSpPr>
        <a:xfrm>
          <a:off x="0" y="0"/>
          <a:ext cx="0" cy="0"/>
          <a:chOff x="0" y="0"/>
          <a:chExt cx="0" cy="0"/>
        </a:xfrm>
      </p:grpSpPr>
      <p:pic>
        <p:nvPicPr>
          <p:cNvPr id="39" name="Picture 18">
            <a:extLst>
              <a:ext uri="{FF2B5EF4-FFF2-40B4-BE49-F238E27FC236}">
                <a16:creationId xmlns:a16="http://schemas.microsoft.com/office/drawing/2014/main" id="{D7B0AEFC-C498-6410-D964-E5BBE1D69B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0" name="Picture 20">
            <a:extLst>
              <a:ext uri="{FF2B5EF4-FFF2-40B4-BE49-F238E27FC236}">
                <a16:creationId xmlns:a16="http://schemas.microsoft.com/office/drawing/2014/main" id="{4E16EAB7-E83B-80CC-4201-52DACCFD5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 name="Oval 22">
            <a:extLst>
              <a:ext uri="{FF2B5EF4-FFF2-40B4-BE49-F238E27FC236}">
                <a16:creationId xmlns:a16="http://schemas.microsoft.com/office/drawing/2014/main" id="{CD364B58-E527-A309-90FF-861302EA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42" name="Picture 24">
            <a:extLst>
              <a:ext uri="{FF2B5EF4-FFF2-40B4-BE49-F238E27FC236}">
                <a16:creationId xmlns:a16="http://schemas.microsoft.com/office/drawing/2014/main" id="{8F48515D-8DE5-4587-F6AB-B29BE10E99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26">
            <a:extLst>
              <a:ext uri="{FF2B5EF4-FFF2-40B4-BE49-F238E27FC236}">
                <a16:creationId xmlns:a16="http://schemas.microsoft.com/office/drawing/2014/main" id="{1EB63482-0700-0529-5FC5-1C4211067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28">
            <a:extLst>
              <a:ext uri="{FF2B5EF4-FFF2-40B4-BE49-F238E27FC236}">
                <a16:creationId xmlns:a16="http://schemas.microsoft.com/office/drawing/2014/main" id="{ADF07120-F6BE-D706-BE11-1FD10A2F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45" name="Rectangle 30">
            <a:extLst>
              <a:ext uri="{FF2B5EF4-FFF2-40B4-BE49-F238E27FC236}">
                <a16:creationId xmlns:a16="http://schemas.microsoft.com/office/drawing/2014/main" id="{36C72157-CC20-BA70-092F-D26C2D57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6" name="Freeform 31">
            <a:extLst>
              <a:ext uri="{FF2B5EF4-FFF2-40B4-BE49-F238E27FC236}">
                <a16:creationId xmlns:a16="http://schemas.microsoft.com/office/drawing/2014/main" id="{6C212DF5-0F70-A451-D88D-A4280C19C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7" name="Freeform: Shape 34">
            <a:extLst>
              <a:ext uri="{FF2B5EF4-FFF2-40B4-BE49-F238E27FC236}">
                <a16:creationId xmlns:a16="http://schemas.microsoft.com/office/drawing/2014/main" id="{6833D506-3DA2-1AD2-8EE8-2ADFB2065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ja-JP" altLang="en-US"/>
          </a:p>
        </p:txBody>
      </p:sp>
      <p:pic>
        <p:nvPicPr>
          <p:cNvPr id="14" name="図 13">
            <a:extLst>
              <a:ext uri="{FF2B5EF4-FFF2-40B4-BE49-F238E27FC236}">
                <a16:creationId xmlns:a16="http://schemas.microsoft.com/office/drawing/2014/main" id="{A84B5C42-F717-59A1-9FFD-14AC2BAF47C6}"/>
              </a:ext>
            </a:extLst>
          </p:cNvPr>
          <p:cNvPicPr>
            <a:picLocks noChangeAspect="1"/>
          </p:cNvPicPr>
          <p:nvPr/>
        </p:nvPicPr>
        <p:blipFill>
          <a:blip r:embed="rId7"/>
          <a:stretch>
            <a:fillRect/>
          </a:stretch>
        </p:blipFill>
        <p:spPr>
          <a:xfrm>
            <a:off x="6393888" y="647699"/>
            <a:ext cx="4901613" cy="5562601"/>
          </a:xfrm>
          <a:prstGeom prst="rect">
            <a:avLst/>
          </a:prstGeom>
          <a:effectLst/>
        </p:spPr>
      </p:pic>
      <p:sp>
        <p:nvSpPr>
          <p:cNvPr id="48" name="Rectangle 36">
            <a:extLst>
              <a:ext uri="{FF2B5EF4-FFF2-40B4-BE49-F238E27FC236}">
                <a16:creationId xmlns:a16="http://schemas.microsoft.com/office/drawing/2014/main" id="{DC0503F2-397B-09F5-9FAE-398952301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 name="タイトル 1">
            <a:extLst>
              <a:ext uri="{FF2B5EF4-FFF2-40B4-BE49-F238E27FC236}">
                <a16:creationId xmlns:a16="http://schemas.microsoft.com/office/drawing/2014/main" id="{67DFE111-9254-8469-7CED-312822602677}"/>
              </a:ext>
            </a:extLst>
          </p:cNvPr>
          <p:cNvSpPr>
            <a:spLocks noGrp="1"/>
          </p:cNvSpPr>
          <p:nvPr>
            <p:ph type="title"/>
          </p:nvPr>
        </p:nvSpPr>
        <p:spPr>
          <a:xfrm>
            <a:off x="631621" y="408040"/>
            <a:ext cx="9529100" cy="1622321"/>
          </a:xfrm>
        </p:spPr>
        <p:txBody>
          <a:bodyPr vert="horz" lIns="91440" tIns="45720" rIns="91440" bIns="45720" rtlCol="0" anchor="t">
            <a:normAutofit/>
          </a:bodyPr>
          <a:lstStyle/>
          <a:p>
            <a:pPr>
              <a:spcBef>
                <a:spcPct val="0"/>
              </a:spcBef>
            </a:pPr>
            <a:r>
              <a:rPr lang="ja-JP" altLang="en-US" dirty="0">
                <a:solidFill>
                  <a:srgbClr val="EBEBEB"/>
                </a:solidFill>
              </a:rPr>
              <a:t>事例</a:t>
            </a:r>
            <a:r>
              <a:rPr lang="en-US" altLang="ja-JP" dirty="0">
                <a:solidFill>
                  <a:srgbClr val="EBEBEB"/>
                </a:solidFill>
              </a:rPr>
              <a:t>)USB</a:t>
            </a:r>
            <a:r>
              <a:rPr lang="ja-JP" altLang="en-US" dirty="0">
                <a:solidFill>
                  <a:srgbClr val="EBEBEB"/>
                </a:solidFill>
              </a:rPr>
              <a:t>安定性</a:t>
            </a:r>
            <a:r>
              <a:rPr lang="ja-JP" altLang="en-US" dirty="0"/>
              <a:t>改善</a:t>
            </a:r>
            <a:br>
              <a:rPr lang="en-US" altLang="ja-JP" dirty="0">
                <a:solidFill>
                  <a:srgbClr val="EBEBEB"/>
                </a:solidFill>
              </a:rPr>
            </a:br>
            <a:r>
              <a:rPr lang="ja-JP" altLang="en-US" dirty="0">
                <a:solidFill>
                  <a:schemeClr val="accent2"/>
                </a:solidFill>
              </a:rPr>
              <a:t>マージとリリース</a:t>
            </a:r>
            <a:endParaRPr kumimoji="1" lang="en-US" altLang="ja-JP" sz="4200" b="0" i="0" kern="1200" dirty="0">
              <a:solidFill>
                <a:schemeClr val="accent2"/>
              </a:solidFill>
              <a:latin typeface="+mj-lt"/>
              <a:ea typeface="+mj-ea"/>
              <a:cs typeface="+mj-cs"/>
            </a:endParaRPr>
          </a:p>
        </p:txBody>
      </p:sp>
      <p:pic>
        <p:nvPicPr>
          <p:cNvPr id="9" name="図 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67B2D329-B373-C343-3B00-4B95FB26D1AF}"/>
              </a:ext>
            </a:extLst>
          </p:cNvPr>
          <p:cNvPicPr>
            <a:picLocks noChangeAspect="1"/>
          </p:cNvPicPr>
          <p:nvPr/>
        </p:nvPicPr>
        <p:blipFill>
          <a:blip r:embed="rId8"/>
          <a:stretch>
            <a:fillRect/>
          </a:stretch>
        </p:blipFill>
        <p:spPr>
          <a:xfrm>
            <a:off x="1092936" y="1880885"/>
            <a:ext cx="9074727" cy="4478892"/>
          </a:xfrm>
          <a:prstGeom prst="rect">
            <a:avLst/>
          </a:prstGeom>
        </p:spPr>
      </p:pic>
    </p:spTree>
    <p:extLst>
      <p:ext uri="{BB962C8B-B14F-4D97-AF65-F5344CB8AC3E}">
        <p14:creationId xmlns:p14="http://schemas.microsoft.com/office/powerpoint/2010/main" val="206774013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65A0BF-DFD0-524E-821C-A8078080479F}"/>
            </a:ext>
          </a:extLst>
        </p:cNvPr>
        <p:cNvGrpSpPr/>
        <p:nvPr/>
      </p:nvGrpSpPr>
      <p:grpSpPr>
        <a:xfrm>
          <a:off x="0" y="0"/>
          <a:ext cx="0" cy="0"/>
          <a:chOff x="0" y="0"/>
          <a:chExt cx="0" cy="0"/>
        </a:xfrm>
      </p:grpSpPr>
      <p:pic>
        <p:nvPicPr>
          <p:cNvPr id="39" name="Picture 18">
            <a:extLst>
              <a:ext uri="{FF2B5EF4-FFF2-40B4-BE49-F238E27FC236}">
                <a16:creationId xmlns:a16="http://schemas.microsoft.com/office/drawing/2014/main" id="{C5E14A34-3799-1EB9-43D1-ADCC7CE5F0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0" name="Picture 20">
            <a:extLst>
              <a:ext uri="{FF2B5EF4-FFF2-40B4-BE49-F238E27FC236}">
                <a16:creationId xmlns:a16="http://schemas.microsoft.com/office/drawing/2014/main" id="{AAF9E660-AB84-A4A7-6FC4-BD17DEFC23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 name="Oval 22">
            <a:extLst>
              <a:ext uri="{FF2B5EF4-FFF2-40B4-BE49-F238E27FC236}">
                <a16:creationId xmlns:a16="http://schemas.microsoft.com/office/drawing/2014/main" id="{F47C8F31-0A73-1A26-DF01-8B0B5B300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42" name="Picture 24">
            <a:extLst>
              <a:ext uri="{FF2B5EF4-FFF2-40B4-BE49-F238E27FC236}">
                <a16:creationId xmlns:a16="http://schemas.microsoft.com/office/drawing/2014/main" id="{230412ED-9D22-2822-D6F0-5F8EFC385A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26">
            <a:extLst>
              <a:ext uri="{FF2B5EF4-FFF2-40B4-BE49-F238E27FC236}">
                <a16:creationId xmlns:a16="http://schemas.microsoft.com/office/drawing/2014/main" id="{8DAAA1EF-6CD3-8B7D-7251-38A3110DE9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28">
            <a:extLst>
              <a:ext uri="{FF2B5EF4-FFF2-40B4-BE49-F238E27FC236}">
                <a16:creationId xmlns:a16="http://schemas.microsoft.com/office/drawing/2014/main" id="{FA83AA60-5BB4-5B37-B0AA-287571DB8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45" name="Rectangle 30">
            <a:extLst>
              <a:ext uri="{FF2B5EF4-FFF2-40B4-BE49-F238E27FC236}">
                <a16:creationId xmlns:a16="http://schemas.microsoft.com/office/drawing/2014/main" id="{8AD25FBF-9B1D-8804-D8F1-A885713FC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6" name="Freeform 31">
            <a:extLst>
              <a:ext uri="{FF2B5EF4-FFF2-40B4-BE49-F238E27FC236}">
                <a16:creationId xmlns:a16="http://schemas.microsoft.com/office/drawing/2014/main" id="{0806881F-263F-18DD-1E3E-E5C1D7CE8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7" name="Freeform: Shape 34">
            <a:extLst>
              <a:ext uri="{FF2B5EF4-FFF2-40B4-BE49-F238E27FC236}">
                <a16:creationId xmlns:a16="http://schemas.microsoft.com/office/drawing/2014/main" id="{E672422D-8B60-6308-2596-0685971AD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ja-JP" altLang="en-US"/>
          </a:p>
        </p:txBody>
      </p:sp>
      <p:pic>
        <p:nvPicPr>
          <p:cNvPr id="14" name="図 13">
            <a:extLst>
              <a:ext uri="{FF2B5EF4-FFF2-40B4-BE49-F238E27FC236}">
                <a16:creationId xmlns:a16="http://schemas.microsoft.com/office/drawing/2014/main" id="{906F0EEC-6374-F1EA-FBC0-5D95AA960C75}"/>
              </a:ext>
            </a:extLst>
          </p:cNvPr>
          <p:cNvPicPr>
            <a:picLocks noChangeAspect="1"/>
          </p:cNvPicPr>
          <p:nvPr/>
        </p:nvPicPr>
        <p:blipFill>
          <a:blip r:embed="rId7"/>
          <a:stretch>
            <a:fillRect/>
          </a:stretch>
        </p:blipFill>
        <p:spPr>
          <a:xfrm>
            <a:off x="6393888" y="647699"/>
            <a:ext cx="4901613" cy="5562601"/>
          </a:xfrm>
          <a:prstGeom prst="rect">
            <a:avLst/>
          </a:prstGeom>
          <a:effectLst/>
        </p:spPr>
      </p:pic>
      <p:sp>
        <p:nvSpPr>
          <p:cNvPr id="48" name="Rectangle 36">
            <a:extLst>
              <a:ext uri="{FF2B5EF4-FFF2-40B4-BE49-F238E27FC236}">
                <a16:creationId xmlns:a16="http://schemas.microsoft.com/office/drawing/2014/main" id="{F0541C7E-D82F-F2D6-795A-2F5C4447C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aphicFrame>
        <p:nvGraphicFramePr>
          <p:cNvPr id="8" name="コンテンツ プレースホルダー 7">
            <a:extLst>
              <a:ext uri="{FF2B5EF4-FFF2-40B4-BE49-F238E27FC236}">
                <a16:creationId xmlns:a16="http://schemas.microsoft.com/office/drawing/2014/main" id="{A0B7427A-1B81-F70E-E357-7516B60671BA}"/>
              </a:ext>
            </a:extLst>
          </p:cNvPr>
          <p:cNvGraphicFramePr>
            <a:graphicFrameLocks noGrp="1"/>
          </p:cNvGraphicFramePr>
          <p:nvPr>
            <p:ph idx="1"/>
            <p:extLst>
              <p:ext uri="{D42A27DB-BD31-4B8C-83A1-F6EECF244321}">
                <p14:modId xmlns:p14="http://schemas.microsoft.com/office/powerpoint/2010/main" val="2261362795"/>
              </p:ext>
            </p:extLst>
          </p:nvPr>
        </p:nvGraphicFramePr>
        <p:xfrm>
          <a:off x="5742799" y="1362130"/>
          <a:ext cx="6203790" cy="4386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タイトル 1">
            <a:extLst>
              <a:ext uri="{FF2B5EF4-FFF2-40B4-BE49-F238E27FC236}">
                <a16:creationId xmlns:a16="http://schemas.microsoft.com/office/drawing/2014/main" id="{8A60FDD4-94D7-9977-7EB4-F56A69D2E2AF}"/>
              </a:ext>
            </a:extLst>
          </p:cNvPr>
          <p:cNvSpPr>
            <a:spLocks noGrp="1"/>
          </p:cNvSpPr>
          <p:nvPr>
            <p:ph type="title"/>
          </p:nvPr>
        </p:nvSpPr>
        <p:spPr>
          <a:xfrm>
            <a:off x="631621" y="408040"/>
            <a:ext cx="9529100" cy="1622321"/>
          </a:xfrm>
        </p:spPr>
        <p:txBody>
          <a:bodyPr vert="horz" lIns="91440" tIns="45720" rIns="91440" bIns="45720" rtlCol="0" anchor="t">
            <a:normAutofit/>
          </a:bodyPr>
          <a:lstStyle/>
          <a:p>
            <a:pPr>
              <a:spcBef>
                <a:spcPct val="0"/>
              </a:spcBef>
            </a:pPr>
            <a:r>
              <a:rPr lang="ja-JP" altLang="en-US" dirty="0">
                <a:solidFill>
                  <a:srgbClr val="EBEBEB"/>
                </a:solidFill>
              </a:rPr>
              <a:t>事例</a:t>
            </a:r>
            <a:r>
              <a:rPr lang="en-US" altLang="ja-JP" dirty="0">
                <a:solidFill>
                  <a:srgbClr val="EBEBEB"/>
                </a:solidFill>
              </a:rPr>
              <a:t>)</a:t>
            </a:r>
            <a:r>
              <a:rPr lang="ja-JP" altLang="en-US" dirty="0">
                <a:solidFill>
                  <a:srgbClr val="EBEBEB"/>
                </a:solidFill>
              </a:rPr>
              <a:t>その他</a:t>
            </a:r>
            <a:endParaRPr kumimoji="1" lang="en-US" altLang="ja-JP" sz="4200" b="0" i="0" kern="1200" dirty="0">
              <a:solidFill>
                <a:schemeClr val="accent2"/>
              </a:solidFill>
              <a:latin typeface="+mj-lt"/>
              <a:ea typeface="+mj-ea"/>
              <a:cs typeface="+mj-cs"/>
            </a:endParaRPr>
          </a:p>
        </p:txBody>
      </p:sp>
      <p:pic>
        <p:nvPicPr>
          <p:cNvPr id="5" name="図 4" descr="テキスト が含まれている画像&#10;&#10;AI 生成コンテンツは誤りを含む可能性があります。">
            <a:extLst>
              <a:ext uri="{FF2B5EF4-FFF2-40B4-BE49-F238E27FC236}">
                <a16:creationId xmlns:a16="http://schemas.microsoft.com/office/drawing/2014/main" id="{8EACCEC1-257B-F6A8-7ACD-223E8C9679E0}"/>
              </a:ext>
            </a:extLst>
          </p:cNvPr>
          <p:cNvPicPr>
            <a:picLocks noChangeAspect="1"/>
          </p:cNvPicPr>
          <p:nvPr/>
        </p:nvPicPr>
        <p:blipFill>
          <a:blip r:embed="rId13"/>
          <a:stretch>
            <a:fillRect/>
          </a:stretch>
        </p:blipFill>
        <p:spPr>
          <a:xfrm>
            <a:off x="635401" y="1600200"/>
            <a:ext cx="4279806" cy="4279806"/>
          </a:xfrm>
          <a:prstGeom prst="rect">
            <a:avLst/>
          </a:prstGeom>
        </p:spPr>
      </p:pic>
    </p:spTree>
    <p:extLst>
      <p:ext uri="{BB962C8B-B14F-4D97-AF65-F5344CB8AC3E}">
        <p14:creationId xmlns:p14="http://schemas.microsoft.com/office/powerpoint/2010/main" val="124850543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42E24-03E7-85B5-BBA1-9DC52746525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C35B483-2CB9-AC3D-D7FF-0277E39D2459}"/>
              </a:ext>
            </a:extLst>
          </p:cNvPr>
          <p:cNvSpPr>
            <a:spLocks noGrp="1"/>
          </p:cNvSpPr>
          <p:nvPr>
            <p:ph type="title"/>
          </p:nvPr>
        </p:nvSpPr>
        <p:spPr>
          <a:xfrm>
            <a:off x="648930" y="629267"/>
            <a:ext cx="7232014" cy="1393497"/>
          </a:xfrm>
        </p:spPr>
        <p:txBody>
          <a:bodyPr vert="horz" lIns="91440" tIns="45720" rIns="91440" bIns="45720" rtlCol="0" anchor="t">
            <a:normAutofit/>
          </a:bodyPr>
          <a:lstStyle/>
          <a:p>
            <a:r>
              <a:rPr kumimoji="1" lang="en-US" altLang="ja-JP" b="0" i="0" kern="1200" dirty="0" err="1">
                <a:solidFill>
                  <a:srgbClr val="EBEBEB"/>
                </a:solidFill>
                <a:latin typeface="+mj-lt"/>
                <a:ea typeface="+mj-ea"/>
                <a:cs typeface="+mj-cs"/>
              </a:rPr>
              <a:t>TinyGo</a:t>
            </a:r>
            <a:r>
              <a:rPr kumimoji="1" lang="ja-JP" altLang="en-US" b="0" i="0" kern="1200" dirty="0">
                <a:solidFill>
                  <a:srgbClr val="EBEBEB"/>
                </a:solidFill>
                <a:latin typeface="+mj-lt"/>
                <a:ea typeface="+mj-ea"/>
                <a:cs typeface="+mj-cs"/>
              </a:rPr>
              <a:t>は貢献しやすい</a:t>
            </a:r>
            <a:r>
              <a:rPr kumimoji="1" lang="en-US" altLang="ja-JP" b="0" i="0" kern="1200" dirty="0">
                <a:solidFill>
                  <a:srgbClr val="EBEBEB"/>
                </a:solidFill>
                <a:latin typeface="+mj-lt"/>
                <a:ea typeface="+mj-ea"/>
                <a:cs typeface="+mj-cs"/>
              </a:rPr>
              <a:t>!</a:t>
            </a:r>
          </a:p>
        </p:txBody>
      </p:sp>
      <p:sp>
        <p:nvSpPr>
          <p:cNvPr id="3" name="スライド番号プレースホルダー 2">
            <a:extLst>
              <a:ext uri="{FF2B5EF4-FFF2-40B4-BE49-F238E27FC236}">
                <a16:creationId xmlns:a16="http://schemas.microsoft.com/office/drawing/2014/main" id="{1DD1C927-4CB3-42FA-B829-84936C048A91}"/>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13</a:t>
            </a:fld>
            <a:endParaRPr lang="en-US">
              <a:solidFill>
                <a:srgbClr val="FFFFFF"/>
              </a:solidFill>
            </a:endParaRPr>
          </a:p>
        </p:txBody>
      </p:sp>
      <p:graphicFrame>
        <p:nvGraphicFramePr>
          <p:cNvPr id="5" name="図表 4">
            <a:extLst>
              <a:ext uri="{FF2B5EF4-FFF2-40B4-BE49-F238E27FC236}">
                <a16:creationId xmlns:a16="http://schemas.microsoft.com/office/drawing/2014/main" id="{7C4C847A-FE5B-EE41-1AAB-62B3A1D800EC}"/>
              </a:ext>
            </a:extLst>
          </p:cNvPr>
          <p:cNvGraphicFramePr/>
          <p:nvPr>
            <p:extLst>
              <p:ext uri="{D42A27DB-BD31-4B8C-83A1-F6EECF244321}">
                <p14:modId xmlns:p14="http://schemas.microsoft.com/office/powerpoint/2010/main" val="59033460"/>
              </p:ext>
            </p:extLst>
          </p:nvPr>
        </p:nvGraphicFramePr>
        <p:xfrm>
          <a:off x="1568227" y="1520251"/>
          <a:ext cx="9463780" cy="3873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a:extLst>
              <a:ext uri="{FF2B5EF4-FFF2-40B4-BE49-F238E27FC236}">
                <a16:creationId xmlns:a16="http://schemas.microsoft.com/office/drawing/2014/main" id="{927B2571-6021-C247-EFF9-9B3DE4967DE9}"/>
              </a:ext>
            </a:extLst>
          </p:cNvPr>
          <p:cNvSpPr txBox="1"/>
          <p:nvPr/>
        </p:nvSpPr>
        <p:spPr>
          <a:xfrm>
            <a:off x="648930" y="2420471"/>
            <a:ext cx="4084435" cy="3918429"/>
          </a:xfrm>
          <a:prstGeom prst="rect">
            <a:avLst/>
          </a:prstGeom>
          <a:noFill/>
        </p:spPr>
        <p:txBody>
          <a:bodyPr wrap="square" rtlCol="0">
            <a:spAutoFit/>
          </a:bodyPr>
          <a:lstStyle/>
          <a:p>
            <a:endParaRPr kumimoji="1" lang="ja-JP" altLang="en-US" dirty="0"/>
          </a:p>
        </p:txBody>
      </p:sp>
      <p:sp>
        <p:nvSpPr>
          <p:cNvPr id="8" name="楕円 7">
            <a:extLst>
              <a:ext uri="{FF2B5EF4-FFF2-40B4-BE49-F238E27FC236}">
                <a16:creationId xmlns:a16="http://schemas.microsoft.com/office/drawing/2014/main" id="{84A46937-3BED-A2BF-6E74-041336F76668}"/>
              </a:ext>
            </a:extLst>
          </p:cNvPr>
          <p:cNvSpPr/>
          <p:nvPr/>
        </p:nvSpPr>
        <p:spPr>
          <a:xfrm>
            <a:off x="3073400" y="5331520"/>
            <a:ext cx="5668962" cy="13824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t>貢献しやすい</a:t>
            </a:r>
          </a:p>
        </p:txBody>
      </p:sp>
    </p:spTree>
    <p:extLst>
      <p:ext uri="{BB962C8B-B14F-4D97-AF65-F5344CB8AC3E}">
        <p14:creationId xmlns:p14="http://schemas.microsoft.com/office/powerpoint/2010/main" val="167075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180AB-B5D3-80D5-76CE-70E5F9A64B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5A308E0-A72F-43D1-079C-6344FE4D81E9}"/>
              </a:ext>
            </a:extLst>
          </p:cNvPr>
          <p:cNvSpPr>
            <a:spLocks noGrp="1"/>
          </p:cNvSpPr>
          <p:nvPr>
            <p:ph type="title"/>
          </p:nvPr>
        </p:nvSpPr>
        <p:spPr>
          <a:xfrm>
            <a:off x="648930" y="629267"/>
            <a:ext cx="7232014" cy="1393497"/>
          </a:xfrm>
        </p:spPr>
        <p:txBody>
          <a:bodyPr vert="horz" lIns="91440" tIns="45720" rIns="91440" bIns="45720" rtlCol="0" anchor="t">
            <a:normAutofit/>
          </a:bodyPr>
          <a:lstStyle/>
          <a:p>
            <a:r>
              <a:rPr lang="ja-JP" altLang="ja-JP" dirty="0"/>
              <a:t>個人のキャリア</a:t>
            </a:r>
            <a:r>
              <a:rPr lang="ja-JP" altLang="en-US" dirty="0"/>
              <a:t>への視点　</a:t>
            </a:r>
            <a:endParaRPr kumimoji="1" lang="en-US" altLang="ja-JP" b="0" i="0" kern="1200" dirty="0">
              <a:solidFill>
                <a:srgbClr val="EBEBEB"/>
              </a:solidFill>
              <a:latin typeface="+mj-lt"/>
              <a:ea typeface="+mj-ea"/>
              <a:cs typeface="+mj-cs"/>
            </a:endParaRPr>
          </a:p>
        </p:txBody>
      </p:sp>
      <p:sp>
        <p:nvSpPr>
          <p:cNvPr id="3" name="スライド番号プレースホルダー 2">
            <a:extLst>
              <a:ext uri="{FF2B5EF4-FFF2-40B4-BE49-F238E27FC236}">
                <a16:creationId xmlns:a16="http://schemas.microsoft.com/office/drawing/2014/main" id="{FA742906-A406-CB81-6DDE-DA49BDB7D986}"/>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14</a:t>
            </a:fld>
            <a:endParaRPr lang="en-US">
              <a:solidFill>
                <a:srgbClr val="FFFFFF"/>
              </a:solidFill>
            </a:endParaRPr>
          </a:p>
        </p:txBody>
      </p:sp>
      <p:graphicFrame>
        <p:nvGraphicFramePr>
          <p:cNvPr id="5" name="図表 4">
            <a:extLst>
              <a:ext uri="{FF2B5EF4-FFF2-40B4-BE49-F238E27FC236}">
                <a16:creationId xmlns:a16="http://schemas.microsoft.com/office/drawing/2014/main" id="{AA4F642B-9005-4C59-1228-D6AC027E5928}"/>
              </a:ext>
            </a:extLst>
          </p:cNvPr>
          <p:cNvGraphicFramePr/>
          <p:nvPr>
            <p:extLst>
              <p:ext uri="{D42A27DB-BD31-4B8C-83A1-F6EECF244321}">
                <p14:modId xmlns:p14="http://schemas.microsoft.com/office/powerpoint/2010/main" val="220065547"/>
              </p:ext>
            </p:extLst>
          </p:nvPr>
        </p:nvGraphicFramePr>
        <p:xfrm>
          <a:off x="1568227" y="1520251"/>
          <a:ext cx="9463780" cy="341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楕円 9">
            <a:extLst>
              <a:ext uri="{FF2B5EF4-FFF2-40B4-BE49-F238E27FC236}">
                <a16:creationId xmlns:a16="http://schemas.microsoft.com/office/drawing/2014/main" id="{D19A9E7C-A2B7-9856-9E03-2D6BB9B4ED92}"/>
              </a:ext>
            </a:extLst>
          </p:cNvPr>
          <p:cNvSpPr/>
          <p:nvPr/>
        </p:nvSpPr>
        <p:spPr>
          <a:xfrm>
            <a:off x="2146658" y="5252729"/>
            <a:ext cx="8572142" cy="13824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3600" dirty="0"/>
              <a:t>OSS</a:t>
            </a:r>
            <a:r>
              <a:rPr kumimoji="1" lang="ja-JP" altLang="en-US" sz="3600" dirty="0"/>
              <a:t>貢献は公開されている</a:t>
            </a:r>
          </a:p>
        </p:txBody>
      </p:sp>
    </p:spTree>
    <p:extLst>
      <p:ext uri="{BB962C8B-B14F-4D97-AF65-F5344CB8AC3E}">
        <p14:creationId xmlns:p14="http://schemas.microsoft.com/office/powerpoint/2010/main" val="14940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B23E2-C87C-33E4-14D6-0E389927406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6D36F9-E581-FEF3-15AC-C3F499610F9F}"/>
              </a:ext>
            </a:extLst>
          </p:cNvPr>
          <p:cNvSpPr>
            <a:spLocks noGrp="1"/>
          </p:cNvSpPr>
          <p:nvPr>
            <p:ph type="title"/>
          </p:nvPr>
        </p:nvSpPr>
        <p:spPr>
          <a:xfrm>
            <a:off x="648930" y="629267"/>
            <a:ext cx="8871206" cy="1393497"/>
          </a:xfrm>
        </p:spPr>
        <p:txBody>
          <a:bodyPr vert="horz" lIns="91440" tIns="45720" rIns="91440" bIns="45720" rtlCol="0" anchor="t">
            <a:normAutofit/>
          </a:bodyPr>
          <a:lstStyle/>
          <a:p>
            <a:r>
              <a:rPr lang="ja-JP" altLang="ja-JP" dirty="0"/>
              <a:t>個人のキャリア</a:t>
            </a:r>
            <a:r>
              <a:rPr lang="ja-JP" altLang="en-US" dirty="0"/>
              <a:t>を</a:t>
            </a:r>
            <a:r>
              <a:rPr lang="en-US" altLang="ja-JP" dirty="0"/>
              <a:t>AI</a:t>
            </a:r>
            <a:r>
              <a:rPr lang="ja-JP" altLang="en-US" dirty="0"/>
              <a:t>で評価</a:t>
            </a:r>
            <a:br>
              <a:rPr lang="en-US" altLang="ja-JP" b="0" i="0" kern="1200" dirty="0">
                <a:solidFill>
                  <a:srgbClr val="EBEBEB"/>
                </a:solidFill>
                <a:latin typeface="+mj-lt"/>
                <a:ea typeface="+mj-ea"/>
                <a:cs typeface="+mj-cs"/>
              </a:rPr>
            </a:br>
            <a:r>
              <a:rPr lang="en-US" altLang="ja-JP" b="0" i="0" kern="1200" dirty="0">
                <a:solidFill>
                  <a:srgbClr val="EBEBEB"/>
                </a:solidFill>
                <a:latin typeface="+mj-lt"/>
                <a:ea typeface="+mj-ea"/>
                <a:cs typeface="+mj-cs"/>
              </a:rPr>
              <a:t>ChatGPT</a:t>
            </a:r>
            <a:r>
              <a:rPr lang="ja-JP" altLang="en-US" b="0" i="0" kern="1200" dirty="0">
                <a:solidFill>
                  <a:srgbClr val="EBEBEB"/>
                </a:solidFill>
                <a:latin typeface="+mj-lt"/>
                <a:ea typeface="+mj-ea"/>
                <a:cs typeface="+mj-cs"/>
              </a:rPr>
              <a:t>の評価例</a:t>
            </a:r>
            <a:endParaRPr kumimoji="1" lang="en-US" altLang="ja-JP" b="0" i="0" kern="1200" dirty="0">
              <a:solidFill>
                <a:srgbClr val="EBEBEB"/>
              </a:solidFill>
              <a:latin typeface="+mj-lt"/>
              <a:ea typeface="+mj-ea"/>
              <a:cs typeface="+mj-cs"/>
            </a:endParaRPr>
          </a:p>
        </p:txBody>
      </p:sp>
      <p:sp>
        <p:nvSpPr>
          <p:cNvPr id="3" name="スライド番号プレースホルダー 2">
            <a:extLst>
              <a:ext uri="{FF2B5EF4-FFF2-40B4-BE49-F238E27FC236}">
                <a16:creationId xmlns:a16="http://schemas.microsoft.com/office/drawing/2014/main" id="{7C7863F2-E1C0-9FFA-81D3-9137B25BF1AB}"/>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15</a:t>
            </a:fld>
            <a:endParaRPr lang="en-US">
              <a:solidFill>
                <a:srgbClr val="FFFFFF"/>
              </a:solidFill>
            </a:endParaRPr>
          </a:p>
        </p:txBody>
      </p:sp>
      <p:graphicFrame>
        <p:nvGraphicFramePr>
          <p:cNvPr id="6" name="表 5">
            <a:extLst>
              <a:ext uri="{FF2B5EF4-FFF2-40B4-BE49-F238E27FC236}">
                <a16:creationId xmlns:a16="http://schemas.microsoft.com/office/drawing/2014/main" id="{A014EF20-95FA-675E-9FD5-0C8645F88048}"/>
              </a:ext>
            </a:extLst>
          </p:cNvPr>
          <p:cNvGraphicFramePr>
            <a:graphicFrameLocks noGrp="1"/>
          </p:cNvGraphicFramePr>
          <p:nvPr>
            <p:extLst>
              <p:ext uri="{D42A27DB-BD31-4B8C-83A1-F6EECF244321}">
                <p14:modId xmlns:p14="http://schemas.microsoft.com/office/powerpoint/2010/main" val="3218203221"/>
              </p:ext>
            </p:extLst>
          </p:nvPr>
        </p:nvGraphicFramePr>
        <p:xfrm>
          <a:off x="533400" y="2052639"/>
          <a:ext cx="11023596" cy="3966900"/>
        </p:xfrm>
        <a:graphic>
          <a:graphicData uri="http://schemas.openxmlformats.org/drawingml/2006/table">
            <a:tbl>
              <a:tblPr>
                <a:tableStyleId>{D7AC3CCA-C797-4891-BE02-D94E43425B78}</a:tableStyleId>
              </a:tblPr>
              <a:tblGrid>
                <a:gridCol w="1837266">
                  <a:extLst>
                    <a:ext uri="{9D8B030D-6E8A-4147-A177-3AD203B41FA5}">
                      <a16:colId xmlns:a16="http://schemas.microsoft.com/office/drawing/2014/main" val="1300178410"/>
                    </a:ext>
                  </a:extLst>
                </a:gridCol>
                <a:gridCol w="1837266">
                  <a:extLst>
                    <a:ext uri="{9D8B030D-6E8A-4147-A177-3AD203B41FA5}">
                      <a16:colId xmlns:a16="http://schemas.microsoft.com/office/drawing/2014/main" val="2490810832"/>
                    </a:ext>
                  </a:extLst>
                </a:gridCol>
                <a:gridCol w="1837266">
                  <a:extLst>
                    <a:ext uri="{9D8B030D-6E8A-4147-A177-3AD203B41FA5}">
                      <a16:colId xmlns:a16="http://schemas.microsoft.com/office/drawing/2014/main" val="3145838679"/>
                    </a:ext>
                  </a:extLst>
                </a:gridCol>
                <a:gridCol w="1617243">
                  <a:extLst>
                    <a:ext uri="{9D8B030D-6E8A-4147-A177-3AD203B41FA5}">
                      <a16:colId xmlns:a16="http://schemas.microsoft.com/office/drawing/2014/main" val="1873390113"/>
                    </a:ext>
                  </a:extLst>
                </a:gridCol>
                <a:gridCol w="2123954">
                  <a:extLst>
                    <a:ext uri="{9D8B030D-6E8A-4147-A177-3AD203B41FA5}">
                      <a16:colId xmlns:a16="http://schemas.microsoft.com/office/drawing/2014/main" val="1572818243"/>
                    </a:ext>
                  </a:extLst>
                </a:gridCol>
                <a:gridCol w="1770601">
                  <a:extLst>
                    <a:ext uri="{9D8B030D-6E8A-4147-A177-3AD203B41FA5}">
                      <a16:colId xmlns:a16="http://schemas.microsoft.com/office/drawing/2014/main" val="2076401517"/>
                    </a:ext>
                  </a:extLst>
                </a:gridCol>
              </a:tblGrid>
              <a:tr h="991725">
                <a:tc>
                  <a:txBody>
                    <a:bodyPr/>
                    <a:lstStyle/>
                    <a:p>
                      <a:pPr>
                        <a:buNone/>
                      </a:pPr>
                      <a:r>
                        <a:rPr lang="en-US" sz="1500" dirty="0">
                          <a:solidFill>
                            <a:schemeClr val="bg1"/>
                          </a:solidFill>
                        </a:rPr>
                        <a:t>PR</a:t>
                      </a:r>
                    </a:p>
                  </a:txBody>
                  <a:tcPr marL="76287" marR="76287" marT="38143" marB="38143" anchor="ctr"/>
                </a:tc>
                <a:tc>
                  <a:txBody>
                    <a:bodyPr/>
                    <a:lstStyle/>
                    <a:p>
                      <a:pPr>
                        <a:buNone/>
                      </a:pPr>
                      <a:r>
                        <a:rPr lang="ja-JP" altLang="en-US" sz="1500" dirty="0">
                          <a:solidFill>
                            <a:schemeClr val="bg1"/>
                          </a:solidFill>
                        </a:rPr>
                        <a:t>アウトプットの質</a:t>
                      </a:r>
                    </a:p>
                  </a:txBody>
                  <a:tcPr marL="76287" marR="76287" marT="38143" marB="38143" anchor="ctr"/>
                </a:tc>
                <a:tc>
                  <a:txBody>
                    <a:bodyPr/>
                    <a:lstStyle/>
                    <a:p>
                      <a:pPr>
                        <a:buNone/>
                      </a:pPr>
                      <a:r>
                        <a:rPr lang="ja-JP" altLang="en-US" sz="1500" dirty="0">
                          <a:solidFill>
                            <a:schemeClr val="bg1"/>
                          </a:solidFill>
                        </a:rPr>
                        <a:t>設計・実装力</a:t>
                      </a:r>
                    </a:p>
                  </a:txBody>
                  <a:tcPr marL="76287" marR="76287" marT="38143" marB="38143" anchor="ctr"/>
                </a:tc>
                <a:tc>
                  <a:txBody>
                    <a:bodyPr/>
                    <a:lstStyle/>
                    <a:p>
                      <a:pPr>
                        <a:buNone/>
                      </a:pPr>
                      <a:r>
                        <a:rPr lang="ja-JP" altLang="en-US" sz="1500" dirty="0">
                          <a:solidFill>
                            <a:schemeClr val="bg1"/>
                          </a:solidFill>
                        </a:rPr>
                        <a:t>問題解決能力</a:t>
                      </a:r>
                    </a:p>
                  </a:txBody>
                  <a:tcPr marL="76287" marR="76287" marT="38143" marB="38143" anchor="ctr"/>
                </a:tc>
                <a:tc>
                  <a:txBody>
                    <a:bodyPr/>
                    <a:lstStyle/>
                    <a:p>
                      <a:pPr>
                        <a:buNone/>
                      </a:pPr>
                      <a:r>
                        <a:rPr lang="ja-JP" altLang="en-US" sz="1500" spc="0" dirty="0">
                          <a:solidFill>
                            <a:schemeClr val="bg1"/>
                          </a:solidFill>
                        </a:rPr>
                        <a:t>コミュニケーション</a:t>
                      </a:r>
                      <a:r>
                        <a:rPr lang="ja-JP" altLang="en-US" sz="1500" spc="-300" dirty="0">
                          <a:solidFill>
                            <a:schemeClr val="bg1"/>
                          </a:solidFill>
                        </a:rPr>
                        <a:t>力</a:t>
                      </a:r>
                    </a:p>
                  </a:txBody>
                  <a:tcPr marL="76287" marR="76287" marT="38143" marB="38143" anchor="ctr"/>
                </a:tc>
                <a:tc>
                  <a:txBody>
                    <a:bodyPr/>
                    <a:lstStyle/>
                    <a:p>
                      <a:pPr>
                        <a:buNone/>
                      </a:pPr>
                      <a:r>
                        <a:rPr lang="ja-JP" altLang="en-US" sz="1500" dirty="0">
                          <a:solidFill>
                            <a:schemeClr val="bg1"/>
                          </a:solidFill>
                        </a:rPr>
                        <a:t>総合</a:t>
                      </a:r>
                    </a:p>
                  </a:txBody>
                  <a:tcPr marL="76287" marR="76287" marT="38143" marB="38143" anchor="ctr"/>
                </a:tc>
                <a:extLst>
                  <a:ext uri="{0D108BD9-81ED-4DB2-BD59-A6C34878D82A}">
                    <a16:rowId xmlns:a16="http://schemas.microsoft.com/office/drawing/2014/main" val="4165463952"/>
                  </a:ext>
                </a:extLst>
              </a:tr>
              <a:tr h="9917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bg1"/>
                          </a:solidFill>
                        </a:rPr>
                        <a:t>USB</a:t>
                      </a:r>
                      <a:r>
                        <a:rPr kumimoji="1" lang="ja-JP" altLang="ja-JP" sz="1600" b="0" dirty="0">
                          <a:solidFill>
                            <a:schemeClr val="bg1"/>
                          </a:solidFill>
                        </a:rPr>
                        <a:t>安定性改善</a:t>
                      </a:r>
                      <a:endParaRPr kumimoji="1" lang="ja-JP" altLang="en-US" sz="1600" dirty="0">
                        <a:solidFill>
                          <a:schemeClr val="bg1"/>
                        </a:solidFill>
                      </a:endParaRPr>
                    </a:p>
                    <a:p>
                      <a:pPr>
                        <a:buNone/>
                      </a:pPr>
                      <a:endParaRPr lang="ja-JP" altLang="en-US" sz="1500" dirty="0">
                        <a:solidFill>
                          <a:schemeClr val="bg1"/>
                        </a:solidFill>
                      </a:endParaRP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 </a:t>
                      </a:r>
                      <a:r>
                        <a:rPr lang="en-US" altLang="ja-JP" sz="1500" dirty="0">
                          <a:solidFill>
                            <a:schemeClr val="bg1"/>
                          </a:solidFill>
                        </a:rPr>
                        <a:t>(5/5)</a:t>
                      </a:r>
                    </a:p>
                  </a:txBody>
                  <a:tcPr marL="76287" marR="76287" marT="38143" marB="38143" anchor="ctr"/>
                </a:tc>
                <a:extLst>
                  <a:ext uri="{0D108BD9-81ED-4DB2-BD59-A6C34878D82A}">
                    <a16:rowId xmlns:a16="http://schemas.microsoft.com/office/drawing/2014/main" val="4040466627"/>
                  </a:ext>
                </a:extLst>
              </a:tr>
              <a:tr h="991725">
                <a:tc>
                  <a:txBody>
                    <a:bodyPr/>
                    <a:lstStyle/>
                    <a:p>
                      <a:pPr lvl="0"/>
                      <a:r>
                        <a:rPr lang="en-US" altLang="ja-JP" sz="1600" dirty="0">
                          <a:solidFill>
                            <a:schemeClr val="bg1"/>
                          </a:solidFill>
                        </a:rPr>
                        <a:t>flash </a:t>
                      </a:r>
                      <a:br>
                        <a:rPr lang="en-US" altLang="ja-JP" sz="1600" dirty="0">
                          <a:solidFill>
                            <a:schemeClr val="bg1"/>
                          </a:solidFill>
                        </a:rPr>
                      </a:br>
                      <a:r>
                        <a:rPr lang="en-US" altLang="ja-JP" sz="1600" dirty="0">
                          <a:solidFill>
                            <a:schemeClr val="bg1"/>
                          </a:solidFill>
                        </a:rPr>
                        <a:t>–o</a:t>
                      </a:r>
                      <a:r>
                        <a:rPr lang="ja-JP" altLang="en-US" sz="1600" dirty="0">
                          <a:solidFill>
                            <a:schemeClr val="bg1"/>
                          </a:solidFill>
                        </a:rPr>
                        <a:t>オプション追加</a:t>
                      </a:r>
                      <a:endParaRPr kumimoji="1" lang="ja-JP" altLang="en-US" sz="1600" dirty="0">
                        <a:solidFill>
                          <a:schemeClr val="bg1"/>
                        </a:solidFill>
                      </a:endParaRP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 </a:t>
                      </a:r>
                      <a:r>
                        <a:rPr lang="en-US" altLang="ja-JP" sz="1500" dirty="0">
                          <a:solidFill>
                            <a:schemeClr val="bg1"/>
                          </a:solidFill>
                        </a:rPr>
                        <a:t>(4/5)</a:t>
                      </a:r>
                    </a:p>
                  </a:txBody>
                  <a:tcPr marL="76287" marR="76287" marT="38143" marB="38143" anchor="ctr"/>
                </a:tc>
                <a:extLst>
                  <a:ext uri="{0D108BD9-81ED-4DB2-BD59-A6C34878D82A}">
                    <a16:rowId xmlns:a16="http://schemas.microsoft.com/office/drawing/2014/main" val="3289749081"/>
                  </a:ext>
                </a:extLst>
              </a:tr>
              <a:tr h="9917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rPr>
                        <a:t>温度センサー計算バグ修正</a:t>
                      </a:r>
                    </a:p>
                    <a:p>
                      <a:pPr>
                        <a:buNone/>
                      </a:pPr>
                      <a:endParaRPr lang="ja-JP" altLang="en-US" sz="1500" dirty="0">
                        <a:solidFill>
                          <a:schemeClr val="bg1"/>
                        </a:solidFill>
                      </a:endParaRP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a:t>
                      </a:r>
                    </a:p>
                  </a:txBody>
                  <a:tcPr marL="76287" marR="76287" marT="38143" marB="38143" anchor="ctr"/>
                </a:tc>
                <a:tc>
                  <a:txBody>
                    <a:bodyPr/>
                    <a:lstStyle/>
                    <a:p>
                      <a:pPr>
                        <a:buNone/>
                      </a:pPr>
                      <a:r>
                        <a:rPr lang="ja-JP" altLang="en-US" sz="1500" dirty="0">
                          <a:solidFill>
                            <a:schemeClr val="bg1"/>
                          </a:solidFill>
                        </a:rPr>
                        <a:t>★★★★☆ </a:t>
                      </a:r>
                      <a:r>
                        <a:rPr lang="en-US" altLang="ja-JP" sz="1500" dirty="0">
                          <a:solidFill>
                            <a:schemeClr val="bg1"/>
                          </a:solidFill>
                        </a:rPr>
                        <a:t>(4/5)</a:t>
                      </a:r>
                    </a:p>
                  </a:txBody>
                  <a:tcPr marL="76287" marR="76287" marT="38143" marB="38143" anchor="ctr"/>
                </a:tc>
                <a:extLst>
                  <a:ext uri="{0D108BD9-81ED-4DB2-BD59-A6C34878D82A}">
                    <a16:rowId xmlns:a16="http://schemas.microsoft.com/office/drawing/2014/main" val="711794361"/>
                  </a:ext>
                </a:extLst>
              </a:tr>
            </a:tbl>
          </a:graphicData>
        </a:graphic>
      </p:graphicFrame>
    </p:spTree>
    <p:extLst>
      <p:ext uri="{BB962C8B-B14F-4D97-AF65-F5344CB8AC3E}">
        <p14:creationId xmlns:p14="http://schemas.microsoft.com/office/powerpoint/2010/main" val="52116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B2C44-520A-662A-F926-36726E7DA35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21BE1B-E2DC-8F6F-D800-5F5E16A27182}"/>
              </a:ext>
            </a:extLst>
          </p:cNvPr>
          <p:cNvSpPr>
            <a:spLocks noGrp="1"/>
          </p:cNvSpPr>
          <p:nvPr>
            <p:ph type="title"/>
          </p:nvPr>
        </p:nvSpPr>
        <p:spPr>
          <a:xfrm>
            <a:off x="648930" y="629267"/>
            <a:ext cx="7232014" cy="1393497"/>
          </a:xfrm>
        </p:spPr>
        <p:txBody>
          <a:bodyPr vert="horz" lIns="91440" tIns="45720" rIns="91440" bIns="45720" rtlCol="0" anchor="t">
            <a:normAutofit/>
          </a:bodyPr>
          <a:lstStyle/>
          <a:p>
            <a:r>
              <a:rPr lang="ja-JP" altLang="ja-JP" dirty="0"/>
              <a:t>個人のキャリア</a:t>
            </a:r>
            <a:r>
              <a:rPr lang="ja-JP" altLang="en-US" dirty="0"/>
              <a:t>への視点　</a:t>
            </a:r>
            <a:endParaRPr kumimoji="1" lang="en-US" altLang="ja-JP" b="0" i="0" kern="1200" dirty="0">
              <a:solidFill>
                <a:srgbClr val="EBEBEB"/>
              </a:solidFill>
              <a:latin typeface="+mj-lt"/>
              <a:ea typeface="+mj-ea"/>
              <a:cs typeface="+mj-cs"/>
            </a:endParaRPr>
          </a:p>
        </p:txBody>
      </p:sp>
      <p:sp>
        <p:nvSpPr>
          <p:cNvPr id="3" name="スライド番号プレースホルダー 2">
            <a:extLst>
              <a:ext uri="{FF2B5EF4-FFF2-40B4-BE49-F238E27FC236}">
                <a16:creationId xmlns:a16="http://schemas.microsoft.com/office/drawing/2014/main" id="{D2D635EC-F718-87BB-08B3-B66C62E6343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16</a:t>
            </a:fld>
            <a:endParaRPr lang="en-US">
              <a:solidFill>
                <a:srgbClr val="FFFFFF"/>
              </a:solidFill>
            </a:endParaRPr>
          </a:p>
        </p:txBody>
      </p:sp>
      <p:graphicFrame>
        <p:nvGraphicFramePr>
          <p:cNvPr id="5" name="図表 4">
            <a:extLst>
              <a:ext uri="{FF2B5EF4-FFF2-40B4-BE49-F238E27FC236}">
                <a16:creationId xmlns:a16="http://schemas.microsoft.com/office/drawing/2014/main" id="{3D29B06E-80AB-AB20-E358-92BEFE9C952A}"/>
              </a:ext>
            </a:extLst>
          </p:cNvPr>
          <p:cNvGraphicFramePr/>
          <p:nvPr>
            <p:extLst>
              <p:ext uri="{D42A27DB-BD31-4B8C-83A1-F6EECF244321}">
                <p14:modId xmlns:p14="http://schemas.microsoft.com/office/powerpoint/2010/main" val="1206264641"/>
              </p:ext>
            </p:extLst>
          </p:nvPr>
        </p:nvGraphicFramePr>
        <p:xfrm>
          <a:off x="1568227" y="1520251"/>
          <a:ext cx="9463780" cy="341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a:extLst>
              <a:ext uri="{FF2B5EF4-FFF2-40B4-BE49-F238E27FC236}">
                <a16:creationId xmlns:a16="http://schemas.microsoft.com/office/drawing/2014/main" id="{DC193E44-FC4B-CB6C-6581-7492B2728BA1}"/>
              </a:ext>
            </a:extLst>
          </p:cNvPr>
          <p:cNvSpPr txBox="1"/>
          <p:nvPr/>
        </p:nvSpPr>
        <p:spPr>
          <a:xfrm>
            <a:off x="648930" y="2420471"/>
            <a:ext cx="4084435" cy="3918429"/>
          </a:xfrm>
          <a:prstGeom prst="rect">
            <a:avLst/>
          </a:prstGeom>
          <a:noFill/>
        </p:spPr>
        <p:txBody>
          <a:bodyPr wrap="square" rtlCol="0">
            <a:spAutoFit/>
          </a:bodyPr>
          <a:lstStyle/>
          <a:p>
            <a:endParaRPr kumimoji="1" lang="ja-JP" altLang="en-US" dirty="0"/>
          </a:p>
        </p:txBody>
      </p:sp>
      <p:sp>
        <p:nvSpPr>
          <p:cNvPr id="6" name="爆発: 14 pt 5">
            <a:extLst>
              <a:ext uri="{FF2B5EF4-FFF2-40B4-BE49-F238E27FC236}">
                <a16:creationId xmlns:a16="http://schemas.microsoft.com/office/drawing/2014/main" id="{12C039B4-FEEC-8072-8BB2-25BD686C1648}"/>
              </a:ext>
            </a:extLst>
          </p:cNvPr>
          <p:cNvSpPr/>
          <p:nvPr/>
        </p:nvSpPr>
        <p:spPr>
          <a:xfrm>
            <a:off x="5652662" y="3227032"/>
            <a:ext cx="6472880" cy="3858638"/>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400" i="1" dirty="0"/>
              <a:t>透明で</a:t>
            </a:r>
            <a:br>
              <a:rPr kumimoji="1" lang="en-US" altLang="ja-JP" sz="4400" i="1" dirty="0"/>
            </a:br>
            <a:r>
              <a:rPr kumimoji="1" lang="ja-JP" altLang="en-US" sz="4400" i="1" dirty="0"/>
              <a:t>検証可能</a:t>
            </a:r>
            <a:endParaRPr kumimoji="1" lang="en-US" altLang="ja-JP" sz="4400" dirty="0"/>
          </a:p>
        </p:txBody>
      </p:sp>
    </p:spTree>
    <p:extLst>
      <p:ext uri="{BB962C8B-B14F-4D97-AF65-F5344CB8AC3E}">
        <p14:creationId xmlns:p14="http://schemas.microsoft.com/office/powerpoint/2010/main" val="239613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75E22-4727-8F93-A87A-351DAFD68E9E}"/>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28A890-4ED9-8058-F661-A649233BB273}"/>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17</a:t>
            </a:fld>
            <a:endParaRPr lang="en-US">
              <a:solidFill>
                <a:srgbClr val="FFFFFF"/>
              </a:solidFill>
            </a:endParaRPr>
          </a:p>
        </p:txBody>
      </p:sp>
      <p:graphicFrame>
        <p:nvGraphicFramePr>
          <p:cNvPr id="8" name="図表 7">
            <a:extLst>
              <a:ext uri="{FF2B5EF4-FFF2-40B4-BE49-F238E27FC236}">
                <a16:creationId xmlns:a16="http://schemas.microsoft.com/office/drawing/2014/main" id="{DFB3397E-85B6-3BCF-3858-CA69500CFBBC}"/>
              </a:ext>
            </a:extLst>
          </p:cNvPr>
          <p:cNvGraphicFramePr/>
          <p:nvPr>
            <p:extLst>
              <p:ext uri="{D42A27DB-BD31-4B8C-83A1-F6EECF244321}">
                <p14:modId xmlns:p14="http://schemas.microsoft.com/office/powerpoint/2010/main" val="2557650561"/>
              </p:ext>
            </p:extLst>
          </p:nvPr>
        </p:nvGraphicFramePr>
        <p:xfrm>
          <a:off x="638106" y="1513037"/>
          <a:ext cx="11453025" cy="4624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テキスト ボックス 10">
            <a:extLst>
              <a:ext uri="{FF2B5EF4-FFF2-40B4-BE49-F238E27FC236}">
                <a16:creationId xmlns:a16="http://schemas.microsoft.com/office/drawing/2014/main" id="{F03B9664-24C9-767D-A8F4-B867607540C9}"/>
              </a:ext>
            </a:extLst>
          </p:cNvPr>
          <p:cNvSpPr txBox="1"/>
          <p:nvPr/>
        </p:nvSpPr>
        <p:spPr>
          <a:xfrm>
            <a:off x="638106" y="211834"/>
            <a:ext cx="10017194" cy="1015663"/>
          </a:xfrm>
          <a:prstGeom prst="rect">
            <a:avLst/>
          </a:prstGeom>
          <a:noFill/>
        </p:spPr>
        <p:txBody>
          <a:bodyPr wrap="square" rtlCol="0">
            <a:spAutoFit/>
          </a:bodyPr>
          <a:lstStyle/>
          <a:p>
            <a:pPr algn="ctr"/>
            <a:r>
              <a:rPr kumimoji="1" lang="en-US" altLang="ja-JP" sz="6000" dirty="0"/>
              <a:t>Thank</a:t>
            </a:r>
            <a:r>
              <a:rPr kumimoji="1" lang="ja-JP" altLang="en-US" sz="6000" dirty="0"/>
              <a:t> </a:t>
            </a:r>
            <a:r>
              <a:rPr kumimoji="1" lang="en-US" altLang="ja-JP" sz="6000" dirty="0"/>
              <a:t>you!</a:t>
            </a:r>
            <a:endParaRPr kumimoji="1" lang="ja-JP" altLang="en-US" sz="6000" dirty="0"/>
          </a:p>
        </p:txBody>
      </p:sp>
    </p:spTree>
    <p:extLst>
      <p:ext uri="{BB962C8B-B14F-4D97-AF65-F5344CB8AC3E}">
        <p14:creationId xmlns:p14="http://schemas.microsoft.com/office/powerpoint/2010/main" val="93272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DED528-E204-4C43-90E7-88A83B150A77}"/>
              </a:ext>
            </a:extLst>
          </p:cNvPr>
          <p:cNvSpPr>
            <a:spLocks noGrp="1"/>
          </p:cNvSpPr>
          <p:nvPr>
            <p:ph type="ctrTitle"/>
          </p:nvPr>
        </p:nvSpPr>
        <p:spPr>
          <a:xfrm>
            <a:off x="1524000" y="336550"/>
            <a:ext cx="9144000" cy="6121400"/>
          </a:xfrm>
        </p:spPr>
        <p:txBody>
          <a:bodyPr>
            <a:noAutofit/>
          </a:bodyPr>
          <a:lstStyle/>
          <a:p>
            <a:pPr algn="l"/>
            <a:r>
              <a:rPr lang="ja-JP" altLang="en-US" sz="2400" dirty="0"/>
              <a:t>参考</a:t>
            </a:r>
            <a:r>
              <a:rPr lang="en-US" altLang="ja-JP" sz="2400" dirty="0"/>
              <a:t>URL</a:t>
            </a:r>
            <a:br>
              <a:rPr lang="en-US" altLang="ja-JP" sz="2400" dirty="0"/>
            </a:br>
            <a:r>
              <a:rPr lang="ja-JP" altLang="en-US" sz="2400" b="1" dirty="0">
                <a:latin typeface="ADLaM Display" panose="020F0502020204030204" pitchFamily="2" charset="0"/>
                <a:cs typeface="ADLaM Display" panose="020F0502020204030204" pitchFamily="2" charset="0"/>
              </a:rPr>
              <a:t>先行研究</a:t>
            </a:r>
            <a:br>
              <a:rPr lang="en-US" altLang="ja-JP" sz="2400" dirty="0"/>
            </a:br>
            <a:r>
              <a:rPr lang="ja-JP" altLang="en-US" sz="2400" dirty="0"/>
              <a:t>・</a:t>
            </a:r>
            <a:r>
              <a:rPr lang="en-US" altLang="ja-JP" sz="2400" dirty="0"/>
              <a:t>Lakhani, K. R., &amp; Wolf, R. G. (2005).Why Hackers Do What They Do: Understanding Motivation and Effort in Free/Open Source Software </a:t>
            </a:r>
            <a:r>
              <a:rPr lang="en-US" altLang="ja-JP" sz="2400" dirty="0">
                <a:hlinkClick r:id="rId3"/>
              </a:rPr>
              <a:t>https://papers.ssrn.com/sol3/papers.cfm?abstract_id=443040</a:t>
            </a:r>
            <a:br>
              <a:rPr lang="en-US" altLang="ja-JP" sz="2400" dirty="0"/>
            </a:br>
            <a:r>
              <a:rPr lang="ja-JP" altLang="en-US" sz="2400" dirty="0"/>
              <a:t>・</a:t>
            </a:r>
            <a:r>
              <a:rPr lang="en-US" altLang="ja-JP" sz="2400" dirty="0"/>
              <a:t>Gerosa, M. A., Steinmacher, I., Pinto, G., Wiese, I. S., &amp; Redmiles, D. F. (2021).The shifting sands of motivation: Revisiting what drives contributors in open source</a:t>
            </a:r>
            <a:br>
              <a:rPr lang="en-US" altLang="ja-JP" sz="2400" dirty="0"/>
            </a:br>
            <a:r>
              <a:rPr lang="en-US" altLang="ja-JP" sz="2400" dirty="0"/>
              <a:t>https://arxiv.org/abs/2012.10856</a:t>
            </a:r>
            <a:br>
              <a:rPr lang="en-US" altLang="ja-JP" sz="2400" b="1" dirty="0"/>
            </a:br>
            <a:r>
              <a:rPr lang="en-US" altLang="ja-JP" sz="2400" b="1" dirty="0"/>
              <a:t>GitHub</a:t>
            </a:r>
            <a:br>
              <a:rPr lang="ja-JP" altLang="en-US" sz="2400" b="1" dirty="0"/>
            </a:br>
            <a:r>
              <a:rPr lang="ja-JP" altLang="en-US" sz="2400" b="1" dirty="0"/>
              <a:t>・</a:t>
            </a:r>
            <a:r>
              <a:rPr lang="en-US" altLang="ja-JP" sz="2400" b="1" dirty="0"/>
              <a:t>USB</a:t>
            </a:r>
            <a:r>
              <a:rPr lang="ja-JP" altLang="en-US" sz="2400" b="1" dirty="0"/>
              <a:t>安定性改善</a:t>
            </a:r>
            <a:br>
              <a:rPr lang="ja-JP" altLang="en-US" sz="2400" b="1" dirty="0"/>
            </a:br>
            <a:r>
              <a:rPr lang="en-US" altLang="ja-JP" sz="2400" dirty="0"/>
              <a:t>https://github.com/tinygo-org/tinygo/pull/4796</a:t>
            </a:r>
            <a:br>
              <a:rPr lang="en-US" altLang="ja-JP" sz="2400" b="1" dirty="0"/>
            </a:br>
            <a:r>
              <a:rPr lang="ja-JP" altLang="en-US" sz="2400" b="1" dirty="0"/>
              <a:t>・</a:t>
            </a:r>
            <a:r>
              <a:rPr lang="en-US" altLang="ja-JP" sz="2400" b="1" dirty="0"/>
              <a:t>flash –o</a:t>
            </a:r>
            <a:r>
              <a:rPr lang="ja-JP" altLang="en-US" sz="2400" b="1" dirty="0"/>
              <a:t>オプション追加</a:t>
            </a:r>
            <a:br>
              <a:rPr lang="ja-JP" altLang="en-US" sz="2400" b="1" dirty="0"/>
            </a:br>
            <a:r>
              <a:rPr lang="en-US" altLang="ja-JP" sz="2400" dirty="0"/>
              <a:t>https://github.com/tinygo-org/tinygo/pull/4942</a:t>
            </a:r>
            <a:br>
              <a:rPr lang="en-US" altLang="ja-JP" sz="2400" b="1" dirty="0"/>
            </a:br>
            <a:r>
              <a:rPr lang="ja-JP" altLang="en-US" sz="2400" b="1" dirty="0"/>
              <a:t>・温度センサー計算バグ修正</a:t>
            </a:r>
            <a:br>
              <a:rPr lang="ja-JP" altLang="en-US" sz="2400" b="1" dirty="0"/>
            </a:br>
            <a:r>
              <a:rPr lang="en-US" altLang="ja-JP" sz="2400" dirty="0"/>
              <a:t>https://github.com/tinygo-org/tinygo/pull/5047</a:t>
            </a:r>
            <a:endParaRPr kumimoji="1" lang="ja-JP" altLang="en-US" sz="2400" dirty="0"/>
          </a:p>
        </p:txBody>
      </p:sp>
    </p:spTree>
    <p:extLst>
      <p:ext uri="{BB962C8B-B14F-4D97-AF65-F5344CB8AC3E}">
        <p14:creationId xmlns:p14="http://schemas.microsoft.com/office/powerpoint/2010/main" val="376424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5" name="Picture 84">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7" name="Oval 86">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89" name="Picture 88">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1" name="Picture 90">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93" name="Rectangle 92">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95" name="Rectangle 94">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4" name="タイトル 53">
            <a:extLst>
              <a:ext uri="{FF2B5EF4-FFF2-40B4-BE49-F238E27FC236}">
                <a16:creationId xmlns:a16="http://schemas.microsoft.com/office/drawing/2014/main" id="{742A82AB-F005-49A7-9C16-0AF17C1E992A}"/>
              </a:ext>
            </a:extLst>
          </p:cNvPr>
          <p:cNvSpPr>
            <a:spLocks noGrp="1"/>
          </p:cNvSpPr>
          <p:nvPr>
            <p:ph type="title"/>
          </p:nvPr>
        </p:nvSpPr>
        <p:spPr>
          <a:xfrm>
            <a:off x="456280" y="365312"/>
            <a:ext cx="3108626" cy="1140759"/>
          </a:xfrm>
        </p:spPr>
        <p:txBody>
          <a:bodyPr vert="horz" lIns="91440" tIns="45720" rIns="91440" bIns="45720" rtlCol="0" anchor="ctr">
            <a:normAutofit/>
          </a:bodyPr>
          <a:lstStyle/>
          <a:p>
            <a:pPr>
              <a:spcBef>
                <a:spcPct val="0"/>
              </a:spcBef>
            </a:pPr>
            <a:r>
              <a:rPr lang="ja-JP" altLang="en-US" sz="3200" dirty="0">
                <a:solidFill>
                  <a:srgbClr val="F2F2F2"/>
                </a:solidFill>
                <a:latin typeface="+mj-lt"/>
                <a:ea typeface="+mj-ea"/>
              </a:rPr>
              <a:t>今日の話題</a:t>
            </a:r>
            <a:endParaRPr lang="en-US" altLang="ja" sz="3200" dirty="0">
              <a:solidFill>
                <a:srgbClr val="F2F2F2"/>
              </a:solidFill>
              <a:latin typeface="+mj-lt"/>
              <a:ea typeface="+mj-ea"/>
            </a:endParaRPr>
          </a:p>
        </p:txBody>
      </p:sp>
      <p:sp>
        <p:nvSpPr>
          <p:cNvPr id="97" name="Freeform: Shape 96">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01" name="Rectangle 100">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aphicFrame>
        <p:nvGraphicFramePr>
          <p:cNvPr id="79" name="コンテンツ プレースホルダー 28">
            <a:extLst>
              <a:ext uri="{FF2B5EF4-FFF2-40B4-BE49-F238E27FC236}">
                <a16:creationId xmlns:a16="http://schemas.microsoft.com/office/drawing/2014/main" id="{47737BD3-0136-72A4-08A7-814F24211844}"/>
              </a:ext>
            </a:extLst>
          </p:cNvPr>
          <p:cNvGraphicFramePr>
            <a:graphicFrameLocks noGrp="1"/>
          </p:cNvGraphicFramePr>
          <p:nvPr>
            <p:ph idx="1"/>
            <p:extLst>
              <p:ext uri="{D42A27DB-BD31-4B8C-83A1-F6EECF244321}">
                <p14:modId xmlns:p14="http://schemas.microsoft.com/office/powerpoint/2010/main" val="278655395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図 8" descr="ギター が含まれている画像&#10;&#10;AI 生成コンテンツは誤りを含む可能性があります。">
            <a:extLst>
              <a:ext uri="{FF2B5EF4-FFF2-40B4-BE49-F238E27FC236}">
                <a16:creationId xmlns:a16="http://schemas.microsoft.com/office/drawing/2014/main" id="{B5BFB165-4667-759A-4E53-97A2C8D084D9}"/>
              </a:ext>
            </a:extLst>
          </p:cNvPr>
          <p:cNvPicPr>
            <a:picLocks noChangeAspect="1"/>
          </p:cNvPicPr>
          <p:nvPr/>
        </p:nvPicPr>
        <p:blipFill>
          <a:blip r:embed="rId12"/>
          <a:stretch>
            <a:fillRect/>
          </a:stretch>
        </p:blipFill>
        <p:spPr>
          <a:xfrm>
            <a:off x="0" y="2131337"/>
            <a:ext cx="4726664" cy="4726664"/>
          </a:xfrm>
          <a:prstGeom prst="rect">
            <a:avLst/>
          </a:prstGeom>
        </p:spPr>
      </p:pic>
    </p:spTree>
    <p:extLst>
      <p:ext uri="{BB962C8B-B14F-4D97-AF65-F5344CB8AC3E}">
        <p14:creationId xmlns:p14="http://schemas.microsoft.com/office/powerpoint/2010/main" val="263973203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05E50B-7024-6E8D-5FD3-D4E8F72ADE8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B4EC359-7649-F7A2-6F9A-0EF5868C32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E4BCBF5C-D7A6-8BA3-172E-7500A790EC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A73F925E-42FD-91DE-C7EE-7030C1AE4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18" name="Picture 17">
            <a:extLst>
              <a:ext uri="{FF2B5EF4-FFF2-40B4-BE49-F238E27FC236}">
                <a16:creationId xmlns:a16="http://schemas.microsoft.com/office/drawing/2014/main" id="{AC7FE691-50B4-E830-B116-70F758918C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CB8AEF6E-4BD4-6C8B-2329-E5F8A51842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2E6477F4-1A6B-AE82-B460-2A00877B4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4" name="Rectangle 23">
            <a:extLst>
              <a:ext uri="{FF2B5EF4-FFF2-40B4-BE49-F238E27FC236}">
                <a16:creationId xmlns:a16="http://schemas.microsoft.com/office/drawing/2014/main" id="{77D56DBA-FDC3-6BC9-23F5-222885A26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13C1C82-DD65-3F83-8EE7-A5350451CA59}"/>
              </a:ext>
            </a:extLst>
          </p:cNvPr>
          <p:cNvSpPr>
            <a:spLocks noGrp="1"/>
          </p:cNvSpPr>
          <p:nvPr>
            <p:ph type="title"/>
          </p:nvPr>
        </p:nvSpPr>
        <p:spPr>
          <a:xfrm>
            <a:off x="648930" y="629267"/>
            <a:ext cx="7561520" cy="1393497"/>
          </a:xfrm>
        </p:spPr>
        <p:txBody>
          <a:bodyPr vert="horz" lIns="91440" tIns="45720" rIns="91440" bIns="45720" rtlCol="0" anchor="t">
            <a:normAutofit/>
          </a:bodyPr>
          <a:lstStyle/>
          <a:p>
            <a:r>
              <a:rPr lang="en-US" altLang="ja-JP" dirty="0">
                <a:solidFill>
                  <a:srgbClr val="EBEBEB"/>
                </a:solidFill>
              </a:rPr>
              <a:t>OSS</a:t>
            </a:r>
            <a:r>
              <a:rPr lang="ja-JP" altLang="en-US" dirty="0">
                <a:solidFill>
                  <a:srgbClr val="EBEBEB"/>
                </a:solidFill>
              </a:rPr>
              <a:t>貢献の意味</a:t>
            </a:r>
            <a:br>
              <a:rPr lang="en-US" altLang="ja-JP" b="0" i="0" kern="1200" dirty="0">
                <a:solidFill>
                  <a:srgbClr val="EBEBEB"/>
                </a:solidFill>
                <a:latin typeface="+mj-lt"/>
                <a:ea typeface="+mj-ea"/>
                <a:cs typeface="+mj-cs"/>
              </a:rPr>
            </a:br>
            <a:r>
              <a:rPr lang="ja-JP" altLang="en-US" dirty="0">
                <a:solidFill>
                  <a:srgbClr val="EBEBEB"/>
                </a:solidFill>
              </a:rPr>
              <a:t>先行研究</a:t>
            </a:r>
            <a:r>
              <a:rPr lang="en-US" altLang="ja-JP" dirty="0">
                <a:solidFill>
                  <a:srgbClr val="EBEBEB"/>
                </a:solidFill>
              </a:rPr>
              <a:t>:</a:t>
            </a:r>
            <a:r>
              <a:rPr lang="ja-JP" altLang="en-US" dirty="0">
                <a:solidFill>
                  <a:srgbClr val="EBEBEB"/>
                </a:solidFill>
              </a:rPr>
              <a:t>アンケート調査</a:t>
            </a:r>
            <a:endParaRPr kumimoji="1" lang="en-US" altLang="ja-JP" b="0" i="0" kern="1200" dirty="0">
              <a:solidFill>
                <a:srgbClr val="EBEBEB"/>
              </a:solidFill>
              <a:latin typeface="+mj-lt"/>
              <a:ea typeface="+mj-ea"/>
              <a:cs typeface="+mj-cs"/>
            </a:endParaRPr>
          </a:p>
        </p:txBody>
      </p:sp>
      <p:sp>
        <p:nvSpPr>
          <p:cNvPr id="26" name="Freeform 31">
            <a:extLst>
              <a:ext uri="{FF2B5EF4-FFF2-40B4-BE49-F238E27FC236}">
                <a16:creationId xmlns:a16="http://schemas.microsoft.com/office/drawing/2014/main" id="{A26FE444-CA0A-3465-D0AE-BF0A467EF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8" name="Freeform: Shape 27">
            <a:extLst>
              <a:ext uri="{FF2B5EF4-FFF2-40B4-BE49-F238E27FC236}">
                <a16:creationId xmlns:a16="http://schemas.microsoft.com/office/drawing/2014/main" id="{E2C238EC-2ABE-F35A-AF83-7E2EC1A3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ja-JP" altLang="en-US"/>
          </a:p>
        </p:txBody>
      </p:sp>
      <p:sp>
        <p:nvSpPr>
          <p:cNvPr id="30" name="Rectangle 29">
            <a:extLst>
              <a:ext uri="{FF2B5EF4-FFF2-40B4-BE49-F238E27FC236}">
                <a16:creationId xmlns:a16="http://schemas.microsoft.com/office/drawing/2014/main" id="{F1A39855-B229-C7AF-F2BB-389BF9063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3" name="スライド番号プレースホルダー 2">
            <a:extLst>
              <a:ext uri="{FF2B5EF4-FFF2-40B4-BE49-F238E27FC236}">
                <a16:creationId xmlns:a16="http://schemas.microsoft.com/office/drawing/2014/main" id="{35665B9F-0A2E-7BDA-DD8B-BC60C1EE8DE0}"/>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3</a:t>
            </a:fld>
            <a:endParaRPr lang="en-US" dirty="0">
              <a:solidFill>
                <a:srgbClr val="FFFFFF"/>
              </a:solidFill>
            </a:endParaRPr>
          </a:p>
        </p:txBody>
      </p:sp>
      <p:graphicFrame>
        <p:nvGraphicFramePr>
          <p:cNvPr id="5" name="図表 4">
            <a:extLst>
              <a:ext uri="{FF2B5EF4-FFF2-40B4-BE49-F238E27FC236}">
                <a16:creationId xmlns:a16="http://schemas.microsoft.com/office/drawing/2014/main" id="{CFCF0DA4-8DCA-E59B-8E37-202832BA24E5}"/>
              </a:ext>
            </a:extLst>
          </p:cNvPr>
          <p:cNvGraphicFramePr/>
          <p:nvPr>
            <p:extLst>
              <p:ext uri="{D42A27DB-BD31-4B8C-83A1-F6EECF244321}">
                <p14:modId xmlns:p14="http://schemas.microsoft.com/office/powerpoint/2010/main" val="3065947546"/>
              </p:ext>
            </p:extLst>
          </p:nvPr>
        </p:nvGraphicFramePr>
        <p:xfrm>
          <a:off x="1534567" y="2022764"/>
          <a:ext cx="9754204" cy="4436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楕円 5">
            <a:extLst>
              <a:ext uri="{FF2B5EF4-FFF2-40B4-BE49-F238E27FC236}">
                <a16:creationId xmlns:a16="http://schemas.microsoft.com/office/drawing/2014/main" id="{5A9631FB-2718-B8EE-9D66-94BB71F3E1E4}"/>
              </a:ext>
            </a:extLst>
          </p:cNvPr>
          <p:cNvSpPr/>
          <p:nvPr/>
        </p:nvSpPr>
        <p:spPr>
          <a:xfrm>
            <a:off x="5454650" y="5404797"/>
            <a:ext cx="5668962" cy="13824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t>個人の直接の</a:t>
            </a:r>
            <a:endParaRPr kumimoji="1" lang="en-US" altLang="ja-JP" sz="3600" dirty="0"/>
          </a:p>
          <a:p>
            <a:pPr algn="ctr"/>
            <a:r>
              <a:rPr kumimoji="1" lang="ja-JP" altLang="en-US" sz="3600" dirty="0"/>
              <a:t>利益へ</a:t>
            </a:r>
            <a:r>
              <a:rPr kumimoji="1" lang="en-US" altLang="ja-JP" sz="3600" dirty="0"/>
              <a:t>!</a:t>
            </a:r>
            <a:endParaRPr kumimoji="1" lang="ja-JP" altLang="en-US" sz="3600" dirty="0"/>
          </a:p>
        </p:txBody>
      </p:sp>
    </p:spTree>
    <p:extLst>
      <p:ext uri="{BB962C8B-B14F-4D97-AF65-F5344CB8AC3E}">
        <p14:creationId xmlns:p14="http://schemas.microsoft.com/office/powerpoint/2010/main" val="204415944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1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0" name="Picture 2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 name="Oval 2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42" name="Picture 2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2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2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45" name="Rectangle 3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7" name="Freeform: Shape 3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ja-JP" altLang="en-US"/>
          </a:p>
        </p:txBody>
      </p:sp>
      <p:pic>
        <p:nvPicPr>
          <p:cNvPr id="14" name="図 13">
            <a:extLst>
              <a:ext uri="{FF2B5EF4-FFF2-40B4-BE49-F238E27FC236}">
                <a16:creationId xmlns:a16="http://schemas.microsoft.com/office/drawing/2014/main" id="{3CAA304A-2A66-7182-A616-19982A454B22}"/>
              </a:ext>
            </a:extLst>
          </p:cNvPr>
          <p:cNvPicPr>
            <a:picLocks noChangeAspect="1"/>
          </p:cNvPicPr>
          <p:nvPr/>
        </p:nvPicPr>
        <p:blipFill>
          <a:blip r:embed="rId7"/>
          <a:stretch>
            <a:fillRect/>
          </a:stretch>
        </p:blipFill>
        <p:spPr>
          <a:xfrm>
            <a:off x="6393888" y="647699"/>
            <a:ext cx="4901613" cy="5562601"/>
          </a:xfrm>
          <a:prstGeom prst="rect">
            <a:avLst/>
          </a:prstGeom>
          <a:effectLst/>
        </p:spPr>
      </p:pic>
      <p:sp>
        <p:nvSpPr>
          <p:cNvPr id="48" name="Rectangle 3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aphicFrame>
        <p:nvGraphicFramePr>
          <p:cNvPr id="8" name="コンテンツ プレースホルダー 7">
            <a:extLst>
              <a:ext uri="{FF2B5EF4-FFF2-40B4-BE49-F238E27FC236}">
                <a16:creationId xmlns:a16="http://schemas.microsoft.com/office/drawing/2014/main" id="{8016996E-8F5D-2C8F-4EBB-E7003F5679AE}"/>
              </a:ext>
            </a:extLst>
          </p:cNvPr>
          <p:cNvGraphicFramePr>
            <a:graphicFrameLocks noGrp="1"/>
          </p:cNvGraphicFramePr>
          <p:nvPr>
            <p:ph idx="1"/>
            <p:extLst>
              <p:ext uri="{D42A27DB-BD31-4B8C-83A1-F6EECF244321}">
                <p14:modId xmlns:p14="http://schemas.microsoft.com/office/powerpoint/2010/main" val="353410542"/>
              </p:ext>
            </p:extLst>
          </p:nvPr>
        </p:nvGraphicFramePr>
        <p:xfrm>
          <a:off x="2706890" y="1632759"/>
          <a:ext cx="9031900" cy="49013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タイトル 1">
            <a:extLst>
              <a:ext uri="{FF2B5EF4-FFF2-40B4-BE49-F238E27FC236}">
                <a16:creationId xmlns:a16="http://schemas.microsoft.com/office/drawing/2014/main" id="{E1083AC0-6DAA-73D4-1152-34D97979463B}"/>
              </a:ext>
            </a:extLst>
          </p:cNvPr>
          <p:cNvSpPr>
            <a:spLocks noGrp="1"/>
          </p:cNvSpPr>
          <p:nvPr>
            <p:ph type="title"/>
          </p:nvPr>
        </p:nvSpPr>
        <p:spPr>
          <a:xfrm>
            <a:off x="631621" y="408040"/>
            <a:ext cx="9529100" cy="1622321"/>
          </a:xfrm>
        </p:spPr>
        <p:txBody>
          <a:bodyPr vert="horz" lIns="91440" tIns="45720" rIns="91440" bIns="45720" rtlCol="0" anchor="t">
            <a:normAutofit/>
          </a:bodyPr>
          <a:lstStyle/>
          <a:p>
            <a:pPr>
              <a:spcBef>
                <a:spcPct val="0"/>
              </a:spcBef>
            </a:pPr>
            <a:r>
              <a:rPr lang="en-US" altLang="ja-JP" sz="4200" b="0" i="0" kern="1200" dirty="0">
                <a:solidFill>
                  <a:srgbClr val="EBEBEB"/>
                </a:solidFill>
                <a:latin typeface="+mj-lt"/>
                <a:ea typeface="+mj-ea"/>
                <a:cs typeface="+mj-cs"/>
              </a:rPr>
              <a:t>OSS</a:t>
            </a:r>
            <a:r>
              <a:rPr lang="ja-JP" altLang="en-US" sz="4200" b="0" i="0" kern="1200" dirty="0">
                <a:solidFill>
                  <a:srgbClr val="EBEBEB"/>
                </a:solidFill>
                <a:latin typeface="+mj-lt"/>
                <a:ea typeface="+mj-ea"/>
                <a:cs typeface="+mj-cs"/>
              </a:rPr>
              <a:t>貢献</a:t>
            </a:r>
            <a:r>
              <a:rPr lang="ja-JP" altLang="en-US" sz="4200" dirty="0">
                <a:solidFill>
                  <a:srgbClr val="EBEBEB"/>
                </a:solidFill>
                <a:latin typeface="+mj-lt"/>
                <a:ea typeface="+mj-ea"/>
              </a:rPr>
              <a:t>の意味</a:t>
            </a:r>
            <a:br>
              <a:rPr lang="en-US" altLang="ja-JP" sz="4200" b="0" i="0" kern="1200" dirty="0">
                <a:solidFill>
                  <a:srgbClr val="EBEBEB"/>
                </a:solidFill>
                <a:latin typeface="+mj-lt"/>
                <a:ea typeface="+mj-ea"/>
                <a:cs typeface="+mj-cs"/>
              </a:rPr>
            </a:br>
            <a:r>
              <a:rPr lang="ja-JP" altLang="en-US" sz="4200" b="0" i="0" kern="1200" dirty="0">
                <a:solidFill>
                  <a:schemeClr val="accent2">
                    <a:lumMod val="20000"/>
                    <a:lumOff val="80000"/>
                  </a:schemeClr>
                </a:solidFill>
                <a:latin typeface="+mj-lt"/>
                <a:ea typeface="+mj-ea"/>
                <a:cs typeface="+mj-cs"/>
              </a:rPr>
              <a:t>プルリクエスト</a:t>
            </a:r>
            <a:endParaRPr kumimoji="1" lang="en-US" altLang="ja-JP" sz="4200" b="0" i="0" kern="1200" dirty="0">
              <a:solidFill>
                <a:schemeClr val="accent2">
                  <a:lumMod val="20000"/>
                  <a:lumOff val="80000"/>
                </a:schemeClr>
              </a:solidFill>
              <a:latin typeface="+mj-lt"/>
              <a:ea typeface="+mj-ea"/>
              <a:cs typeface="+mj-cs"/>
            </a:endParaRPr>
          </a:p>
        </p:txBody>
      </p:sp>
      <p:pic>
        <p:nvPicPr>
          <p:cNvPr id="2052" name="Picture 4" descr="active-image">
            <a:extLst>
              <a:ext uri="{FF2B5EF4-FFF2-40B4-BE49-F238E27FC236}">
                <a16:creationId xmlns:a16="http://schemas.microsoft.com/office/drawing/2014/main" id="{8CC901E6-0DFA-9C64-EDFB-372E790B7A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694" y="3709641"/>
            <a:ext cx="2149694" cy="286625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840D6E9-0E13-A224-B1CF-502EFC6DD8C4}"/>
              </a:ext>
            </a:extLst>
          </p:cNvPr>
          <p:cNvSpPr txBox="1"/>
          <p:nvPr/>
        </p:nvSpPr>
        <p:spPr>
          <a:xfrm>
            <a:off x="6764527" y="749092"/>
            <a:ext cx="3609393" cy="584775"/>
          </a:xfrm>
          <a:prstGeom prst="rect">
            <a:avLst/>
          </a:prstGeom>
          <a:noFill/>
        </p:spPr>
        <p:txBody>
          <a:bodyPr wrap="square" rtlCol="0">
            <a:spAutoFit/>
          </a:bodyPr>
          <a:lstStyle/>
          <a:p>
            <a:r>
              <a:rPr kumimoji="1" lang="ja-JP" altLang="en-US" sz="3200" dirty="0">
                <a:solidFill>
                  <a:schemeClr val="accent1">
                    <a:lumMod val="60000"/>
                    <a:lumOff val="40000"/>
                  </a:schemeClr>
                </a:solidFill>
              </a:rPr>
              <a:t>成果物から考える</a:t>
            </a:r>
            <a:r>
              <a:rPr kumimoji="1" lang="en-US" altLang="ja-JP" sz="3200" dirty="0">
                <a:solidFill>
                  <a:schemeClr val="accent1">
                    <a:lumMod val="60000"/>
                    <a:lumOff val="40000"/>
                  </a:schemeClr>
                </a:solidFill>
              </a:rPr>
              <a:t>!</a:t>
            </a:r>
            <a:endParaRPr kumimoji="1" lang="ja-JP" altLang="en-US" sz="3200" dirty="0">
              <a:solidFill>
                <a:schemeClr val="accent1">
                  <a:lumMod val="60000"/>
                  <a:lumOff val="40000"/>
                </a:schemeClr>
              </a:solidFill>
            </a:endParaRPr>
          </a:p>
        </p:txBody>
      </p:sp>
      <p:sp>
        <p:nvSpPr>
          <p:cNvPr id="4" name="スライド番号プレースホルダー 2">
            <a:extLst>
              <a:ext uri="{FF2B5EF4-FFF2-40B4-BE49-F238E27FC236}">
                <a16:creationId xmlns:a16="http://schemas.microsoft.com/office/drawing/2014/main" id="{CDC635DD-7A46-8F08-D537-654D90ABA41D}"/>
              </a:ext>
            </a:extLst>
          </p:cNvPr>
          <p:cNvSpPr txBox="1">
            <a:spLocks/>
          </p:cNvSpPr>
          <p:nvPr/>
        </p:nvSpPr>
        <p:spPr>
          <a:xfrm>
            <a:off x="10590213" y="24196"/>
            <a:ext cx="838199" cy="767687"/>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294A09A9-5501-47C1-A89A-A340965A2BE2}" type="slidenum">
              <a:rPr lang="en-US" sz="2800" smtClean="0">
                <a:solidFill>
                  <a:srgbClr val="FFFFFF"/>
                </a:solidFill>
              </a:rPr>
              <a:pPr defTabSz="914400">
                <a:spcAft>
                  <a:spcPts val="600"/>
                </a:spcAft>
              </a:pPr>
              <a:t>4</a:t>
            </a:fld>
            <a:endParaRPr lang="en-US" sz="2800" dirty="0">
              <a:solidFill>
                <a:srgbClr val="FFFFFF"/>
              </a:solidFill>
            </a:endParaRPr>
          </a:p>
        </p:txBody>
      </p:sp>
    </p:spTree>
    <p:extLst>
      <p:ext uri="{BB962C8B-B14F-4D97-AF65-F5344CB8AC3E}">
        <p14:creationId xmlns:p14="http://schemas.microsoft.com/office/powerpoint/2010/main" val="177524809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32A05-01A2-8FDC-64AF-FF1580548A5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15F5995-9B5D-5AEF-5D49-A41E7E299CC6}"/>
              </a:ext>
            </a:extLst>
          </p:cNvPr>
          <p:cNvSpPr>
            <a:spLocks noGrp="1"/>
          </p:cNvSpPr>
          <p:nvPr>
            <p:ph type="title"/>
          </p:nvPr>
        </p:nvSpPr>
        <p:spPr>
          <a:xfrm>
            <a:off x="648930" y="629267"/>
            <a:ext cx="5616217" cy="1393497"/>
          </a:xfrm>
        </p:spPr>
        <p:txBody>
          <a:bodyPr vert="horz" lIns="91440" tIns="45720" rIns="91440" bIns="45720" rtlCol="0" anchor="t">
            <a:normAutofit/>
          </a:bodyPr>
          <a:lstStyle/>
          <a:p>
            <a:r>
              <a:rPr lang="ja-JP" altLang="en-US" b="0" i="0" kern="1200" dirty="0">
                <a:solidFill>
                  <a:srgbClr val="EBEBEB"/>
                </a:solidFill>
                <a:latin typeface="+mj-lt"/>
                <a:ea typeface="+mj-ea"/>
                <a:cs typeface="+mj-cs"/>
              </a:rPr>
              <a:t>事例</a:t>
            </a:r>
            <a:r>
              <a:rPr lang="en-US" altLang="ja-JP" b="0" i="0" kern="1200" dirty="0">
                <a:solidFill>
                  <a:srgbClr val="EBEBEB"/>
                </a:solidFill>
                <a:latin typeface="+mj-lt"/>
                <a:ea typeface="+mj-ea"/>
                <a:cs typeface="+mj-cs"/>
              </a:rPr>
              <a:t>)USB</a:t>
            </a:r>
            <a:r>
              <a:rPr lang="ja-JP" altLang="en-US" b="0" i="0" kern="1200" dirty="0">
                <a:solidFill>
                  <a:srgbClr val="EBEBEB"/>
                </a:solidFill>
                <a:latin typeface="+mj-lt"/>
                <a:ea typeface="+mj-ea"/>
                <a:cs typeface="+mj-cs"/>
              </a:rPr>
              <a:t>安定性改善</a:t>
            </a:r>
            <a:br>
              <a:rPr lang="en-US" altLang="ja-JP" b="0" i="0" kern="1200" dirty="0">
                <a:solidFill>
                  <a:srgbClr val="EBEBEB"/>
                </a:solidFill>
                <a:latin typeface="+mj-lt"/>
                <a:ea typeface="+mj-ea"/>
                <a:cs typeface="+mj-cs"/>
              </a:rPr>
            </a:br>
            <a:endParaRPr kumimoji="1" lang="en-US" altLang="ja-JP" b="0" i="0" kern="1200" dirty="0">
              <a:solidFill>
                <a:srgbClr val="EBEBEB"/>
              </a:solidFill>
              <a:latin typeface="+mj-lt"/>
              <a:ea typeface="+mj-ea"/>
              <a:cs typeface="+mj-cs"/>
            </a:endParaRPr>
          </a:p>
        </p:txBody>
      </p:sp>
      <p:sp>
        <p:nvSpPr>
          <p:cNvPr id="3" name="スライド番号プレースホルダー 2">
            <a:extLst>
              <a:ext uri="{FF2B5EF4-FFF2-40B4-BE49-F238E27FC236}">
                <a16:creationId xmlns:a16="http://schemas.microsoft.com/office/drawing/2014/main" id="{0BBBEFD6-CB17-5027-5CF1-4627360BAF5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5</a:t>
            </a:fld>
            <a:endParaRPr lang="en-US" dirty="0">
              <a:solidFill>
                <a:srgbClr val="FFFFFF"/>
              </a:solidFill>
            </a:endParaRPr>
          </a:p>
        </p:txBody>
      </p:sp>
      <p:pic>
        <p:nvPicPr>
          <p:cNvPr id="1026" name="Picture 2" descr="画像">
            <a:extLst>
              <a:ext uri="{FF2B5EF4-FFF2-40B4-BE49-F238E27FC236}">
                <a16:creationId xmlns:a16="http://schemas.microsoft.com/office/drawing/2014/main" id="{42695B4D-C354-6818-F26F-61333C4E9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11" y="1495740"/>
            <a:ext cx="6620821" cy="496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31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4" name="Rectangle 23">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CC78F8A-F16D-C59A-38A4-2228BFB32084}"/>
              </a:ext>
            </a:extLst>
          </p:cNvPr>
          <p:cNvSpPr>
            <a:spLocks noGrp="1"/>
          </p:cNvSpPr>
          <p:nvPr>
            <p:ph type="title"/>
          </p:nvPr>
        </p:nvSpPr>
        <p:spPr>
          <a:xfrm>
            <a:off x="648930" y="629267"/>
            <a:ext cx="5616217" cy="1393497"/>
          </a:xfrm>
        </p:spPr>
        <p:txBody>
          <a:bodyPr vert="horz" lIns="91440" tIns="45720" rIns="91440" bIns="45720" rtlCol="0" anchor="t">
            <a:normAutofit/>
          </a:bodyPr>
          <a:lstStyle/>
          <a:p>
            <a:r>
              <a:rPr lang="ja-JP" altLang="en-US" b="0" i="0" kern="1200" dirty="0">
                <a:solidFill>
                  <a:srgbClr val="EBEBEB"/>
                </a:solidFill>
                <a:latin typeface="+mj-lt"/>
                <a:ea typeface="+mj-ea"/>
                <a:cs typeface="+mj-cs"/>
              </a:rPr>
              <a:t>事例</a:t>
            </a:r>
            <a:r>
              <a:rPr lang="en-US" altLang="ja-JP" b="0" i="0" kern="1200" dirty="0">
                <a:solidFill>
                  <a:srgbClr val="EBEBEB"/>
                </a:solidFill>
                <a:latin typeface="+mj-lt"/>
                <a:ea typeface="+mj-ea"/>
                <a:cs typeface="+mj-cs"/>
              </a:rPr>
              <a:t>)USB</a:t>
            </a:r>
            <a:r>
              <a:rPr lang="ja-JP" altLang="en-US" b="0" i="0" kern="1200" dirty="0">
                <a:solidFill>
                  <a:srgbClr val="EBEBEB"/>
                </a:solidFill>
                <a:latin typeface="+mj-lt"/>
                <a:ea typeface="+mj-ea"/>
                <a:cs typeface="+mj-cs"/>
              </a:rPr>
              <a:t>安定性改善</a:t>
            </a:r>
            <a:br>
              <a:rPr lang="en-US" altLang="ja-JP" b="0" i="0" kern="1200" dirty="0">
                <a:solidFill>
                  <a:srgbClr val="EBEBEB"/>
                </a:solidFill>
                <a:latin typeface="+mj-lt"/>
                <a:ea typeface="+mj-ea"/>
                <a:cs typeface="+mj-cs"/>
              </a:rPr>
            </a:br>
            <a:r>
              <a:rPr lang="ja-JP" altLang="en-US" b="0" i="0" kern="1200" dirty="0">
                <a:solidFill>
                  <a:srgbClr val="EBEBEB"/>
                </a:solidFill>
                <a:latin typeface="+mj-lt"/>
                <a:ea typeface="+mj-ea"/>
                <a:cs typeface="+mj-cs"/>
              </a:rPr>
              <a:t>問題の整理</a:t>
            </a:r>
            <a:endParaRPr kumimoji="1" lang="en-US" altLang="ja-JP" b="0" i="0" kern="1200" dirty="0">
              <a:solidFill>
                <a:srgbClr val="EBEBEB"/>
              </a:solidFill>
              <a:latin typeface="+mj-lt"/>
              <a:ea typeface="+mj-ea"/>
              <a:cs typeface="+mj-cs"/>
            </a:endParaRPr>
          </a:p>
        </p:txBody>
      </p:sp>
      <p:sp>
        <p:nvSpPr>
          <p:cNvPr id="26"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8" name="Freeform: Shape 27">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ja-JP" altLang="en-US"/>
          </a:p>
        </p:txBody>
      </p:sp>
      <p:pic>
        <p:nvPicPr>
          <p:cNvPr id="7" name="図 6">
            <a:extLst>
              <a:ext uri="{FF2B5EF4-FFF2-40B4-BE49-F238E27FC236}">
                <a16:creationId xmlns:a16="http://schemas.microsoft.com/office/drawing/2014/main" id="{52BA7D27-7F11-770C-4CB7-96CEDA555DE8}"/>
              </a:ext>
            </a:extLst>
          </p:cNvPr>
          <p:cNvPicPr>
            <a:picLocks noChangeAspect="1"/>
          </p:cNvPicPr>
          <p:nvPr/>
        </p:nvPicPr>
        <p:blipFill>
          <a:blip r:embed="rId7"/>
          <a:stretch>
            <a:fillRect/>
          </a:stretch>
        </p:blipFill>
        <p:spPr>
          <a:xfrm>
            <a:off x="481391" y="2845106"/>
            <a:ext cx="5169173" cy="1990131"/>
          </a:xfrm>
          <a:prstGeom prst="rect">
            <a:avLst/>
          </a:prstGeom>
          <a:effectLst/>
        </p:spPr>
      </p:pic>
      <p:sp>
        <p:nvSpPr>
          <p:cNvPr id="30" name="Rectangle 29">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3" name="スライド番号プレースホルダー 2">
            <a:extLst>
              <a:ext uri="{FF2B5EF4-FFF2-40B4-BE49-F238E27FC236}">
                <a16:creationId xmlns:a16="http://schemas.microsoft.com/office/drawing/2014/main" id="{70F2DB7C-BB14-2228-4E9A-98C0A012D10B}"/>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6</a:t>
            </a:fld>
            <a:endParaRPr lang="en-US" dirty="0">
              <a:solidFill>
                <a:srgbClr val="FFFFFF"/>
              </a:solidFill>
            </a:endParaRPr>
          </a:p>
        </p:txBody>
      </p:sp>
      <p:graphicFrame>
        <p:nvGraphicFramePr>
          <p:cNvPr id="5" name="図表 4">
            <a:extLst>
              <a:ext uri="{FF2B5EF4-FFF2-40B4-BE49-F238E27FC236}">
                <a16:creationId xmlns:a16="http://schemas.microsoft.com/office/drawing/2014/main" id="{F90E43A1-F576-3074-FCA9-4479FF7B6FD3}"/>
              </a:ext>
            </a:extLst>
          </p:cNvPr>
          <p:cNvGraphicFramePr/>
          <p:nvPr>
            <p:extLst>
              <p:ext uri="{D42A27DB-BD31-4B8C-83A1-F6EECF244321}">
                <p14:modId xmlns:p14="http://schemas.microsoft.com/office/powerpoint/2010/main" val="2300927881"/>
              </p:ext>
            </p:extLst>
          </p:nvPr>
        </p:nvGraphicFramePr>
        <p:xfrm>
          <a:off x="5721927" y="1902724"/>
          <a:ext cx="6330277" cy="4436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0548659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4A3E5-5FD3-C768-E2BD-156D3C770E8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5A41C5B-0AB4-3650-FE1F-9B367112B63F}"/>
              </a:ext>
            </a:extLst>
          </p:cNvPr>
          <p:cNvSpPr>
            <a:spLocks noGrp="1"/>
          </p:cNvSpPr>
          <p:nvPr>
            <p:ph type="title"/>
          </p:nvPr>
        </p:nvSpPr>
        <p:spPr>
          <a:xfrm>
            <a:off x="648930" y="629267"/>
            <a:ext cx="5616217" cy="1393497"/>
          </a:xfrm>
        </p:spPr>
        <p:txBody>
          <a:bodyPr vert="horz" lIns="91440" tIns="45720" rIns="91440" bIns="45720" rtlCol="0" anchor="t">
            <a:normAutofit/>
          </a:bodyPr>
          <a:lstStyle/>
          <a:p>
            <a:r>
              <a:rPr lang="ja-JP" altLang="en-US" b="0" i="0" kern="1200" dirty="0">
                <a:solidFill>
                  <a:srgbClr val="EBEBEB"/>
                </a:solidFill>
                <a:latin typeface="+mj-lt"/>
                <a:ea typeface="+mj-ea"/>
                <a:cs typeface="+mj-cs"/>
              </a:rPr>
              <a:t>事例</a:t>
            </a:r>
            <a:r>
              <a:rPr lang="en-US" altLang="ja-JP" b="0" i="0" kern="1200" dirty="0">
                <a:solidFill>
                  <a:srgbClr val="EBEBEB"/>
                </a:solidFill>
                <a:latin typeface="+mj-lt"/>
                <a:ea typeface="+mj-ea"/>
                <a:cs typeface="+mj-cs"/>
              </a:rPr>
              <a:t>)USB</a:t>
            </a:r>
            <a:r>
              <a:rPr lang="ja-JP" altLang="en-US" b="0" i="0" kern="1200" dirty="0">
                <a:solidFill>
                  <a:srgbClr val="EBEBEB"/>
                </a:solidFill>
                <a:latin typeface="+mj-lt"/>
                <a:ea typeface="+mj-ea"/>
                <a:cs typeface="+mj-cs"/>
              </a:rPr>
              <a:t>安定性改善</a:t>
            </a:r>
            <a:br>
              <a:rPr lang="en-US" altLang="ja-JP" b="0" i="0" kern="1200" dirty="0">
                <a:solidFill>
                  <a:srgbClr val="EBEBEB"/>
                </a:solidFill>
                <a:latin typeface="+mj-lt"/>
                <a:ea typeface="+mj-ea"/>
                <a:cs typeface="+mj-cs"/>
              </a:rPr>
            </a:br>
            <a:r>
              <a:rPr lang="ja-JP" altLang="en-US" dirty="0">
                <a:solidFill>
                  <a:srgbClr val="EBEBEB"/>
                </a:solidFill>
              </a:rPr>
              <a:t>調査と初期対応</a:t>
            </a:r>
            <a:endParaRPr kumimoji="1" lang="en-US" altLang="ja-JP" b="0" i="0" kern="1200" dirty="0">
              <a:solidFill>
                <a:srgbClr val="EBEBEB"/>
              </a:solidFill>
              <a:latin typeface="+mj-lt"/>
              <a:ea typeface="+mj-ea"/>
              <a:cs typeface="+mj-cs"/>
            </a:endParaRPr>
          </a:p>
        </p:txBody>
      </p:sp>
      <p:sp>
        <p:nvSpPr>
          <p:cNvPr id="3" name="スライド番号プレースホルダー 2">
            <a:extLst>
              <a:ext uri="{FF2B5EF4-FFF2-40B4-BE49-F238E27FC236}">
                <a16:creationId xmlns:a16="http://schemas.microsoft.com/office/drawing/2014/main" id="{333B862D-E4C8-F37A-697B-8ECA548A08BB}"/>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7</a:t>
            </a:fld>
            <a:endParaRPr lang="en-US">
              <a:solidFill>
                <a:srgbClr val="FFFFFF"/>
              </a:solidFill>
            </a:endParaRPr>
          </a:p>
        </p:txBody>
      </p:sp>
      <p:graphicFrame>
        <p:nvGraphicFramePr>
          <p:cNvPr id="5" name="図表 4">
            <a:extLst>
              <a:ext uri="{FF2B5EF4-FFF2-40B4-BE49-F238E27FC236}">
                <a16:creationId xmlns:a16="http://schemas.microsoft.com/office/drawing/2014/main" id="{21550885-9FBA-E561-70D7-8FEA1B86F71A}"/>
              </a:ext>
            </a:extLst>
          </p:cNvPr>
          <p:cNvGraphicFramePr/>
          <p:nvPr>
            <p:extLst>
              <p:ext uri="{D42A27DB-BD31-4B8C-83A1-F6EECF244321}">
                <p14:modId xmlns:p14="http://schemas.microsoft.com/office/powerpoint/2010/main" val="2773272387"/>
              </p:ext>
            </p:extLst>
          </p:nvPr>
        </p:nvGraphicFramePr>
        <p:xfrm>
          <a:off x="5594180" y="1401839"/>
          <a:ext cx="6330277" cy="2037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a:extLst>
              <a:ext uri="{FF2B5EF4-FFF2-40B4-BE49-F238E27FC236}">
                <a16:creationId xmlns:a16="http://schemas.microsoft.com/office/drawing/2014/main" id="{630F6FBB-9633-ECB4-3BE5-70F3721DCECF}"/>
              </a:ext>
            </a:extLst>
          </p:cNvPr>
          <p:cNvSpPr txBox="1"/>
          <p:nvPr/>
        </p:nvSpPr>
        <p:spPr>
          <a:xfrm>
            <a:off x="648930" y="2420471"/>
            <a:ext cx="4084435" cy="3918429"/>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E8AB13B8-09B7-5C50-E1B2-611E24583635}"/>
              </a:ext>
            </a:extLst>
          </p:cNvPr>
          <p:cNvGrpSpPr/>
          <p:nvPr/>
        </p:nvGrpSpPr>
        <p:grpSpPr>
          <a:xfrm>
            <a:off x="683891" y="3567231"/>
            <a:ext cx="11240566" cy="3054927"/>
            <a:chOff x="139796" y="3613280"/>
            <a:chExt cx="11240566" cy="3054927"/>
          </a:xfrm>
        </p:grpSpPr>
        <p:pic>
          <p:nvPicPr>
            <p:cNvPr id="11" name="図 10">
              <a:extLst>
                <a:ext uri="{FF2B5EF4-FFF2-40B4-BE49-F238E27FC236}">
                  <a16:creationId xmlns:a16="http://schemas.microsoft.com/office/drawing/2014/main" id="{1ED93809-2D66-A79E-9B55-695C52145FE0}"/>
                </a:ext>
              </a:extLst>
            </p:cNvPr>
            <p:cNvPicPr>
              <a:picLocks noChangeAspect="1"/>
            </p:cNvPicPr>
            <p:nvPr/>
          </p:nvPicPr>
          <p:blipFill>
            <a:blip r:embed="rId8"/>
            <a:stretch>
              <a:fillRect/>
            </a:stretch>
          </p:blipFill>
          <p:spPr>
            <a:xfrm>
              <a:off x="139796" y="3613280"/>
              <a:ext cx="11240566" cy="3054927"/>
            </a:xfrm>
            <a:prstGeom prst="rect">
              <a:avLst/>
            </a:prstGeom>
            <a:ln cmpd="thickThin">
              <a:solidFill>
                <a:srgbClr val="FF0000"/>
              </a:solidFill>
              <a:prstDash val="sysDot"/>
            </a:ln>
            <a:effectLst>
              <a:outerShdw blurRad="50800" dist="50800" dir="5400000" algn="ctr" rotWithShape="0">
                <a:srgbClr val="000000"/>
              </a:outerShdw>
            </a:effectLst>
          </p:spPr>
        </p:pic>
        <p:sp>
          <p:nvSpPr>
            <p:cNvPr id="8" name="四角形: 角を丸くする 7">
              <a:extLst>
                <a:ext uri="{FF2B5EF4-FFF2-40B4-BE49-F238E27FC236}">
                  <a16:creationId xmlns:a16="http://schemas.microsoft.com/office/drawing/2014/main" id="{1D4195E4-39C4-8082-E3F2-739FD0310C8F}"/>
                </a:ext>
              </a:extLst>
            </p:cNvPr>
            <p:cNvSpPr>
              <a:spLocks/>
            </p:cNvSpPr>
            <p:nvPr/>
          </p:nvSpPr>
          <p:spPr>
            <a:xfrm>
              <a:off x="2799310" y="6228734"/>
              <a:ext cx="8495832" cy="38915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3095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C9921-0CEA-7206-296D-5A036CFA96B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3C7CD5-1F1C-CC56-FECA-B6F9FC6B0C2C}"/>
              </a:ext>
            </a:extLst>
          </p:cNvPr>
          <p:cNvSpPr>
            <a:spLocks noGrp="1"/>
          </p:cNvSpPr>
          <p:nvPr>
            <p:ph type="title"/>
          </p:nvPr>
        </p:nvSpPr>
        <p:spPr>
          <a:xfrm>
            <a:off x="648930" y="629267"/>
            <a:ext cx="5616217" cy="1393497"/>
          </a:xfrm>
        </p:spPr>
        <p:txBody>
          <a:bodyPr vert="horz" lIns="91440" tIns="45720" rIns="91440" bIns="45720" rtlCol="0" anchor="t">
            <a:normAutofit/>
          </a:bodyPr>
          <a:lstStyle/>
          <a:p>
            <a:r>
              <a:rPr lang="ja-JP" altLang="en-US" b="0" i="0" kern="1200" dirty="0">
                <a:solidFill>
                  <a:srgbClr val="EBEBEB"/>
                </a:solidFill>
                <a:latin typeface="+mj-lt"/>
                <a:ea typeface="+mj-ea"/>
                <a:cs typeface="+mj-cs"/>
              </a:rPr>
              <a:t>事例</a:t>
            </a:r>
            <a:r>
              <a:rPr lang="en-US" altLang="ja-JP" b="0" i="0" kern="1200" dirty="0">
                <a:solidFill>
                  <a:srgbClr val="EBEBEB"/>
                </a:solidFill>
                <a:latin typeface="+mj-lt"/>
                <a:ea typeface="+mj-ea"/>
                <a:cs typeface="+mj-cs"/>
              </a:rPr>
              <a:t>)USB</a:t>
            </a:r>
            <a:r>
              <a:rPr lang="ja-JP" altLang="en-US" b="0" i="0" kern="1200" dirty="0">
                <a:solidFill>
                  <a:srgbClr val="EBEBEB"/>
                </a:solidFill>
                <a:latin typeface="+mj-lt"/>
                <a:ea typeface="+mj-ea"/>
                <a:cs typeface="+mj-cs"/>
              </a:rPr>
              <a:t>安定性改善</a:t>
            </a:r>
            <a:br>
              <a:rPr lang="en-US" altLang="ja-JP" b="0" i="0" kern="1200" dirty="0">
                <a:solidFill>
                  <a:srgbClr val="EBEBEB"/>
                </a:solidFill>
                <a:latin typeface="+mj-lt"/>
                <a:ea typeface="+mj-ea"/>
                <a:cs typeface="+mj-cs"/>
              </a:rPr>
            </a:br>
            <a:r>
              <a:rPr lang="ja-JP" altLang="en-US" dirty="0">
                <a:solidFill>
                  <a:srgbClr val="EBEBEB"/>
                </a:solidFill>
              </a:rPr>
              <a:t>調査と初期</a:t>
            </a:r>
            <a:r>
              <a:rPr lang="ja-JP" altLang="en-US" b="0" i="0" kern="1200" dirty="0">
                <a:solidFill>
                  <a:srgbClr val="EBEBEB"/>
                </a:solidFill>
                <a:latin typeface="+mj-lt"/>
                <a:ea typeface="+mj-ea"/>
                <a:cs typeface="+mj-cs"/>
              </a:rPr>
              <a:t>対応</a:t>
            </a:r>
            <a:endParaRPr kumimoji="1" lang="en-US" altLang="ja-JP" b="0" i="0" kern="1200" dirty="0">
              <a:solidFill>
                <a:srgbClr val="EBEBEB"/>
              </a:solidFill>
              <a:latin typeface="+mj-lt"/>
              <a:ea typeface="+mj-ea"/>
              <a:cs typeface="+mj-cs"/>
            </a:endParaRPr>
          </a:p>
        </p:txBody>
      </p:sp>
      <p:sp>
        <p:nvSpPr>
          <p:cNvPr id="3" name="スライド番号プレースホルダー 2">
            <a:extLst>
              <a:ext uri="{FF2B5EF4-FFF2-40B4-BE49-F238E27FC236}">
                <a16:creationId xmlns:a16="http://schemas.microsoft.com/office/drawing/2014/main" id="{1995417B-2D7E-7343-2C49-0871F869B6D0}"/>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8</a:t>
            </a:fld>
            <a:endParaRPr lang="en-US">
              <a:solidFill>
                <a:srgbClr val="FFFFFF"/>
              </a:solidFill>
            </a:endParaRPr>
          </a:p>
        </p:txBody>
      </p:sp>
      <p:graphicFrame>
        <p:nvGraphicFramePr>
          <p:cNvPr id="5" name="図表 4">
            <a:extLst>
              <a:ext uri="{FF2B5EF4-FFF2-40B4-BE49-F238E27FC236}">
                <a16:creationId xmlns:a16="http://schemas.microsoft.com/office/drawing/2014/main" id="{19E1FE05-0EE8-FBC2-ABE1-F5EBF50918EE}"/>
              </a:ext>
            </a:extLst>
          </p:cNvPr>
          <p:cNvGraphicFramePr/>
          <p:nvPr>
            <p:extLst>
              <p:ext uri="{D42A27DB-BD31-4B8C-83A1-F6EECF244321}">
                <p14:modId xmlns:p14="http://schemas.microsoft.com/office/powerpoint/2010/main" val="4160478557"/>
              </p:ext>
            </p:extLst>
          </p:nvPr>
        </p:nvGraphicFramePr>
        <p:xfrm>
          <a:off x="5721927" y="1902725"/>
          <a:ext cx="6330277" cy="152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a:extLst>
              <a:ext uri="{FF2B5EF4-FFF2-40B4-BE49-F238E27FC236}">
                <a16:creationId xmlns:a16="http://schemas.microsoft.com/office/drawing/2014/main" id="{545A3A20-7800-A022-D1AE-16A80B384FBC}"/>
              </a:ext>
            </a:extLst>
          </p:cNvPr>
          <p:cNvSpPr txBox="1"/>
          <p:nvPr/>
        </p:nvSpPr>
        <p:spPr>
          <a:xfrm>
            <a:off x="648930" y="2420471"/>
            <a:ext cx="4084435" cy="3918429"/>
          </a:xfrm>
          <a:prstGeom prst="rect">
            <a:avLst/>
          </a:prstGeom>
          <a:noFill/>
        </p:spPr>
        <p:txBody>
          <a:bodyPr wrap="square" rtlCol="0">
            <a:spAutoFit/>
          </a:bodyPr>
          <a:lstStyle/>
          <a:p>
            <a:endParaRPr kumimoji="1" lang="ja-JP" altLang="en-US" dirty="0"/>
          </a:p>
        </p:txBody>
      </p:sp>
      <p:pic>
        <p:nvPicPr>
          <p:cNvPr id="6" name="Picture 2">
            <a:extLst>
              <a:ext uri="{FF2B5EF4-FFF2-40B4-BE49-F238E27FC236}">
                <a16:creationId xmlns:a16="http://schemas.microsoft.com/office/drawing/2014/main" id="{40451429-DBAC-989C-C6EB-A0AEF15BB2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025" y="3763076"/>
            <a:ext cx="11610975" cy="1685925"/>
          </a:xfrm>
          <a:prstGeom prst="rect">
            <a:avLst/>
          </a:prstGeom>
          <a:noFill/>
          <a:extLst>
            <a:ext uri="{909E8E84-426E-40DD-AFC4-6F175D3DCCD1}">
              <a14:hiddenFill xmlns:a14="http://schemas.microsoft.com/office/drawing/2010/main">
                <a:solidFill>
                  <a:srgbClr val="FFFFFF"/>
                </a:solidFill>
              </a14:hiddenFill>
            </a:ext>
          </a:extLst>
        </p:spPr>
      </p:pic>
      <p:sp>
        <p:nvSpPr>
          <p:cNvPr id="7" name="楕円 6">
            <a:extLst>
              <a:ext uri="{FF2B5EF4-FFF2-40B4-BE49-F238E27FC236}">
                <a16:creationId xmlns:a16="http://schemas.microsoft.com/office/drawing/2014/main" id="{0E50A505-E8A3-3BCA-C538-17FEF3FEBC83}"/>
              </a:ext>
            </a:extLst>
          </p:cNvPr>
          <p:cNvSpPr/>
          <p:nvPr/>
        </p:nvSpPr>
        <p:spPr>
          <a:xfrm>
            <a:off x="5874108" y="4846329"/>
            <a:ext cx="5668962" cy="13824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t>動作した</a:t>
            </a:r>
            <a:r>
              <a:rPr kumimoji="1" lang="en-US" altLang="ja-JP" sz="3600" dirty="0"/>
              <a:t>!!!</a:t>
            </a:r>
            <a:endParaRPr kumimoji="1" lang="ja-JP" altLang="en-US" sz="3600" dirty="0"/>
          </a:p>
        </p:txBody>
      </p:sp>
    </p:spTree>
    <p:extLst>
      <p:ext uri="{BB962C8B-B14F-4D97-AF65-F5344CB8AC3E}">
        <p14:creationId xmlns:p14="http://schemas.microsoft.com/office/powerpoint/2010/main" val="182505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B1C8B-AD3B-2798-551B-14C0995D619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5AB5F53-3890-7D99-A56B-44E99AD17D45}"/>
              </a:ext>
            </a:extLst>
          </p:cNvPr>
          <p:cNvSpPr>
            <a:spLocks noGrp="1"/>
          </p:cNvSpPr>
          <p:nvPr>
            <p:ph type="title"/>
          </p:nvPr>
        </p:nvSpPr>
        <p:spPr>
          <a:xfrm>
            <a:off x="648930" y="629267"/>
            <a:ext cx="5616217" cy="1393497"/>
          </a:xfrm>
        </p:spPr>
        <p:txBody>
          <a:bodyPr vert="horz" lIns="91440" tIns="45720" rIns="91440" bIns="45720" rtlCol="0" anchor="t">
            <a:normAutofit/>
          </a:bodyPr>
          <a:lstStyle/>
          <a:p>
            <a:r>
              <a:rPr lang="ja-JP" altLang="en-US" b="0" i="0" kern="1200" dirty="0">
                <a:solidFill>
                  <a:srgbClr val="EBEBEB"/>
                </a:solidFill>
                <a:latin typeface="+mj-lt"/>
                <a:ea typeface="+mj-ea"/>
                <a:cs typeface="+mj-cs"/>
              </a:rPr>
              <a:t>事例</a:t>
            </a:r>
            <a:r>
              <a:rPr lang="en-US" altLang="ja-JP" b="0" i="0" kern="1200" dirty="0">
                <a:solidFill>
                  <a:srgbClr val="EBEBEB"/>
                </a:solidFill>
                <a:latin typeface="+mj-lt"/>
                <a:ea typeface="+mj-ea"/>
                <a:cs typeface="+mj-cs"/>
              </a:rPr>
              <a:t>)USB</a:t>
            </a:r>
            <a:r>
              <a:rPr lang="ja-JP" altLang="en-US" b="0" i="0" kern="1200" dirty="0">
                <a:solidFill>
                  <a:srgbClr val="EBEBEB"/>
                </a:solidFill>
                <a:latin typeface="+mj-lt"/>
                <a:ea typeface="+mj-ea"/>
                <a:cs typeface="+mj-cs"/>
              </a:rPr>
              <a:t>安定性改善</a:t>
            </a:r>
            <a:br>
              <a:rPr lang="en-US" altLang="ja-JP" b="0" i="0" kern="1200" dirty="0">
                <a:solidFill>
                  <a:srgbClr val="EBEBEB"/>
                </a:solidFill>
                <a:latin typeface="+mj-lt"/>
                <a:ea typeface="+mj-ea"/>
                <a:cs typeface="+mj-cs"/>
              </a:rPr>
            </a:br>
            <a:r>
              <a:rPr lang="ja-JP" altLang="en-US" dirty="0">
                <a:solidFill>
                  <a:srgbClr val="EBEBEB"/>
                </a:solidFill>
              </a:rPr>
              <a:t>調査と初期</a:t>
            </a:r>
            <a:r>
              <a:rPr lang="ja-JP" altLang="en-US" b="0" i="0" kern="1200" dirty="0">
                <a:solidFill>
                  <a:srgbClr val="EBEBEB"/>
                </a:solidFill>
                <a:latin typeface="+mj-lt"/>
                <a:ea typeface="+mj-ea"/>
                <a:cs typeface="+mj-cs"/>
              </a:rPr>
              <a:t>対応</a:t>
            </a:r>
            <a:endParaRPr kumimoji="1" lang="en-US" altLang="ja-JP" b="0" i="0" kern="1200" dirty="0">
              <a:solidFill>
                <a:srgbClr val="EBEBEB"/>
              </a:solidFill>
              <a:latin typeface="+mj-lt"/>
              <a:ea typeface="+mj-ea"/>
              <a:cs typeface="+mj-cs"/>
            </a:endParaRPr>
          </a:p>
        </p:txBody>
      </p:sp>
      <p:sp>
        <p:nvSpPr>
          <p:cNvPr id="3" name="スライド番号プレースホルダー 2">
            <a:extLst>
              <a:ext uri="{FF2B5EF4-FFF2-40B4-BE49-F238E27FC236}">
                <a16:creationId xmlns:a16="http://schemas.microsoft.com/office/drawing/2014/main" id="{904C892B-4D3F-0CE1-AD4F-1DE46359C0E6}"/>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294A09A9-5501-47C1-A89A-A340965A2BE2}" type="slidenum">
              <a:rPr lang="en-US">
                <a:solidFill>
                  <a:srgbClr val="FFFFFF"/>
                </a:solidFill>
              </a:rPr>
              <a:pPr defTabSz="914400">
                <a:spcAft>
                  <a:spcPts val="600"/>
                </a:spcAft>
              </a:pPr>
              <a:t>9</a:t>
            </a:fld>
            <a:endParaRPr lang="en-US">
              <a:solidFill>
                <a:srgbClr val="FFFFFF"/>
              </a:solidFill>
            </a:endParaRPr>
          </a:p>
        </p:txBody>
      </p:sp>
      <p:graphicFrame>
        <p:nvGraphicFramePr>
          <p:cNvPr id="5" name="図表 4">
            <a:extLst>
              <a:ext uri="{FF2B5EF4-FFF2-40B4-BE49-F238E27FC236}">
                <a16:creationId xmlns:a16="http://schemas.microsoft.com/office/drawing/2014/main" id="{EB62F7F7-28E5-7334-2685-52D14F952C8A}"/>
              </a:ext>
            </a:extLst>
          </p:cNvPr>
          <p:cNvGraphicFramePr/>
          <p:nvPr>
            <p:extLst>
              <p:ext uri="{D42A27DB-BD31-4B8C-83A1-F6EECF244321}">
                <p14:modId xmlns:p14="http://schemas.microsoft.com/office/powerpoint/2010/main" val="2199522664"/>
              </p:ext>
            </p:extLst>
          </p:nvPr>
        </p:nvGraphicFramePr>
        <p:xfrm>
          <a:off x="815024" y="2323745"/>
          <a:ext cx="6330277" cy="152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a:extLst>
              <a:ext uri="{FF2B5EF4-FFF2-40B4-BE49-F238E27FC236}">
                <a16:creationId xmlns:a16="http://schemas.microsoft.com/office/drawing/2014/main" id="{CAE9512C-9CC2-A0F2-DBEB-E9B1A106A8E3}"/>
              </a:ext>
            </a:extLst>
          </p:cNvPr>
          <p:cNvSpPr txBox="1"/>
          <p:nvPr/>
        </p:nvSpPr>
        <p:spPr>
          <a:xfrm>
            <a:off x="6404943" y="4768999"/>
            <a:ext cx="5787057" cy="954107"/>
          </a:xfrm>
          <a:prstGeom prst="rect">
            <a:avLst/>
          </a:prstGeom>
          <a:solidFill>
            <a:schemeClr val="accent3"/>
          </a:solidFill>
        </p:spPr>
        <p:txBody>
          <a:bodyPr wrap="square" rtlCol="0">
            <a:spAutoFit/>
          </a:bodyPr>
          <a:lstStyle/>
          <a:p>
            <a:r>
              <a:rPr kumimoji="1" lang="ja-JP" altLang="en-US" sz="2800" dirty="0"/>
              <a:t>・もう諦めてしまった？</a:t>
            </a:r>
            <a:endParaRPr kumimoji="1" lang="en-US" altLang="ja-JP" sz="2800" dirty="0"/>
          </a:p>
          <a:p>
            <a:r>
              <a:rPr kumimoji="1" lang="ja-JP" altLang="en-US" sz="2800" dirty="0"/>
              <a:t>・困っている人が限定的？</a:t>
            </a:r>
            <a:endParaRPr kumimoji="1" lang="en-US" altLang="ja-JP" sz="2800" dirty="0"/>
          </a:p>
        </p:txBody>
      </p:sp>
      <p:pic>
        <p:nvPicPr>
          <p:cNvPr id="14" name="図 13">
            <a:extLst>
              <a:ext uri="{FF2B5EF4-FFF2-40B4-BE49-F238E27FC236}">
                <a16:creationId xmlns:a16="http://schemas.microsoft.com/office/drawing/2014/main" id="{C37ADB16-AEC5-9E41-DB24-8DC5B39A9ECE}"/>
              </a:ext>
            </a:extLst>
          </p:cNvPr>
          <p:cNvPicPr>
            <a:picLocks noChangeAspect="1"/>
          </p:cNvPicPr>
          <p:nvPr/>
        </p:nvPicPr>
        <p:blipFill>
          <a:blip r:embed="rId8"/>
          <a:stretch>
            <a:fillRect/>
          </a:stretch>
        </p:blipFill>
        <p:spPr>
          <a:xfrm>
            <a:off x="8330871" y="1407702"/>
            <a:ext cx="3648584" cy="2924583"/>
          </a:xfrm>
          <a:prstGeom prst="rect">
            <a:avLst/>
          </a:prstGeom>
        </p:spPr>
      </p:pic>
      <p:sp>
        <p:nvSpPr>
          <p:cNvPr id="17" name="爆発: 14 pt 16">
            <a:extLst>
              <a:ext uri="{FF2B5EF4-FFF2-40B4-BE49-F238E27FC236}">
                <a16:creationId xmlns:a16="http://schemas.microsoft.com/office/drawing/2014/main" id="{7A7AAD62-A1C1-602B-4AC3-04EC9252440F}"/>
              </a:ext>
            </a:extLst>
          </p:cNvPr>
          <p:cNvSpPr/>
          <p:nvPr/>
        </p:nvSpPr>
        <p:spPr>
          <a:xfrm>
            <a:off x="182798" y="2999362"/>
            <a:ext cx="7356664" cy="3858638"/>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400" dirty="0"/>
              <a:t>プルリク</a:t>
            </a:r>
            <a:endParaRPr kumimoji="1" lang="en-US" altLang="ja-JP" sz="4400" dirty="0"/>
          </a:p>
          <a:p>
            <a:pPr algn="ctr"/>
            <a:r>
              <a:rPr kumimoji="1" lang="ja-JP" altLang="en-US" sz="4400" dirty="0"/>
              <a:t>するしか！</a:t>
            </a:r>
            <a:endParaRPr kumimoji="1" lang="en-US" altLang="ja-JP" sz="4400" dirty="0"/>
          </a:p>
        </p:txBody>
      </p:sp>
    </p:spTree>
    <p:extLst>
      <p:ext uri="{BB962C8B-B14F-4D97-AF65-F5344CB8AC3E}">
        <p14:creationId xmlns:p14="http://schemas.microsoft.com/office/powerpoint/2010/main" val="2764996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A60BD-0042-4722-B671-D551884D1EED}">
  <ds:schemaRefs>
    <ds:schemaRef ds:uri="http://schemas.microsoft.com/sharepoint/v3/contenttype/forms"/>
  </ds:schemaRefs>
</ds:datastoreItem>
</file>

<file path=customXml/itemProps2.xml><?xml version="1.0" encoding="utf-8"?>
<ds:datastoreItem xmlns:ds="http://schemas.openxmlformats.org/officeDocument/2006/customXml" ds:itemID="{AC069F72-2015-4FB6-9588-A49CB14BDC12}">
  <ds:schemaRefs>
    <ds:schemaRef ds:uri="16c05727-aa75-4e4a-9b5f-8a80a1165891"/>
    <ds:schemaRef ds:uri="http://schemas.microsoft.com/office/infopath/2007/PartnerControls"/>
    <ds:schemaRef ds:uri="http://www.w3.org/XML/1998/namespace"/>
    <ds:schemaRef ds:uri="http://purl.org/dc/elements/1.1/"/>
    <ds:schemaRef ds:uri="http://schemas.microsoft.com/office/2006/documentManagement/types"/>
    <ds:schemaRef ds:uri="http://purl.org/dc/terms/"/>
    <ds:schemaRef ds:uri="71af3243-3dd4-4a8d-8c0d-dd76da1f02a5"/>
    <ds:schemaRef ds:uri="http://schemas.microsoft.com/sharepoint/v3"/>
    <ds:schemaRef ds:uri="http://schemas.openxmlformats.org/package/2006/metadata/core-properties"/>
    <ds:schemaRef ds:uri="230e9df3-be65-4c73-a93b-d1236ebd677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AD4C1A2-2B2B-48A1-9ECA-17D85E207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Template>
  <TotalTime>6296</TotalTime>
  <Words>3008</Words>
  <Application>Microsoft Office PowerPoint</Application>
  <PresentationFormat>ワイド画面</PresentationFormat>
  <Paragraphs>260</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18</vt:i4>
      </vt:variant>
    </vt:vector>
  </HeadingPairs>
  <TitlesOfParts>
    <vt:vector size="28" baseType="lpstr">
      <vt:lpstr>Meiryo UI</vt:lpstr>
      <vt:lpstr>游ゴシック</vt:lpstr>
      <vt:lpstr>游ゴシック Light</vt:lpstr>
      <vt:lpstr>ADLaM Display</vt:lpstr>
      <vt:lpstr>Arial</vt:lpstr>
      <vt:lpstr>Calibri</vt:lpstr>
      <vt:lpstr>Century Gothic</vt:lpstr>
      <vt:lpstr>Wingdings 3</vt:lpstr>
      <vt:lpstr>イオン</vt:lpstr>
      <vt:lpstr>Office テーマ</vt:lpstr>
      <vt:lpstr>USB安定性の改善とTinyGoの貢献事例 </vt:lpstr>
      <vt:lpstr>今日の話題</vt:lpstr>
      <vt:lpstr>OSS貢献の意味 先行研究:アンケート調査</vt:lpstr>
      <vt:lpstr>OSS貢献の意味 プルリクエスト</vt:lpstr>
      <vt:lpstr>事例)USB安定性改善 </vt:lpstr>
      <vt:lpstr>事例)USB安定性改善 問題の整理</vt:lpstr>
      <vt:lpstr>事例)USB安定性改善 調査と初期対応</vt:lpstr>
      <vt:lpstr>事例)USB安定性改善 調査と初期対応</vt:lpstr>
      <vt:lpstr>事例)USB安定性改善 調査と初期対応</vt:lpstr>
      <vt:lpstr>事例)USB安定性改善 プルリクエスト</vt:lpstr>
      <vt:lpstr>事例)USB安定性改善 マージとリリース</vt:lpstr>
      <vt:lpstr>事例)その他</vt:lpstr>
      <vt:lpstr>TinyGoは貢献しやすい!</vt:lpstr>
      <vt:lpstr>個人のキャリアへの視点　</vt:lpstr>
      <vt:lpstr>個人のキャリアをAIで評価 ChatGPTの評価例</vt:lpstr>
      <vt:lpstr>個人のキャリアへの視点　</vt:lpstr>
      <vt:lpstr>PowerPoint プレゼンテーション</vt:lpstr>
      <vt:lpstr>参考URL 先行研究 ・Lakhani, K. R., &amp; Wolf, R. G. (2005).Why Hackers Do What They Do: Understanding Motivation and Effort in Free/Open Source Software https://papers.ssrn.com/sol3/papers.cfm?abstract_id=443040 ・Gerosa, M. A., Steinmacher, I., Pinto, G., Wiese, I. S., &amp; Redmiles, D. F. (2021).The shifting sands of motivation: Revisiting what drives contributors in open source https://arxiv.org/abs/2012.10856 GitHub ・USB安定性改善 https://github.com/tinygo-org/tinygo/pull/4796 ・flash –oオプション追加 https://github.com/tinygo-org/tinygo/pull/4942 ・温度センサー計算バグ修正 https://github.com/tinygo-org/tinygo/pull/5047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00indexuser</cp:lastModifiedBy>
  <cp:revision>101</cp:revision>
  <cp:lastPrinted>2025-10-10T05:00:52Z</cp:lastPrinted>
  <dcterms:created xsi:type="dcterms:W3CDTF">2021-04-27T10:31:44Z</dcterms:created>
  <dcterms:modified xsi:type="dcterms:W3CDTF">2025-10-12T02:14:16Z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